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725677" y="1163005"/>
            <a:ext cx="838835" cy="0"/>
          </a:xfrm>
          <a:custGeom>
            <a:avLst/>
            <a:gdLst/>
            <a:ahLst/>
            <a:cxnLst/>
            <a:rect l="l" t="t" r="r" b="b"/>
            <a:pathLst>
              <a:path w="838834" h="0">
                <a:moveTo>
                  <a:pt x="0" y="0"/>
                </a:moveTo>
                <a:lnTo>
                  <a:pt x="838305" y="0"/>
                </a:lnTo>
              </a:path>
            </a:pathLst>
          </a:custGeom>
          <a:ln w="476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723867" y="1163005"/>
            <a:ext cx="838835" cy="0"/>
          </a:xfrm>
          <a:custGeom>
            <a:avLst/>
            <a:gdLst/>
            <a:ahLst/>
            <a:cxnLst/>
            <a:rect l="l" t="t" r="r" b="b"/>
            <a:pathLst>
              <a:path w="838834" h="0">
                <a:moveTo>
                  <a:pt x="0" y="0"/>
                </a:moveTo>
                <a:lnTo>
                  <a:pt x="838305" y="0"/>
                </a:lnTo>
              </a:path>
            </a:pathLst>
          </a:custGeom>
          <a:ln w="476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098828" y="1283689"/>
            <a:ext cx="792480" cy="1059180"/>
          </a:xfrm>
          <a:custGeom>
            <a:avLst/>
            <a:gdLst/>
            <a:ahLst/>
            <a:cxnLst/>
            <a:rect l="l" t="t" r="r" b="b"/>
            <a:pathLst>
              <a:path w="792479" h="1059180">
                <a:moveTo>
                  <a:pt x="792441" y="115938"/>
                </a:moveTo>
                <a:lnTo>
                  <a:pt x="791108" y="75539"/>
                </a:lnTo>
                <a:lnTo>
                  <a:pt x="753630" y="23075"/>
                </a:lnTo>
                <a:lnTo>
                  <a:pt x="683958" y="1625"/>
                </a:lnTo>
                <a:lnTo>
                  <a:pt x="642404" y="0"/>
                </a:lnTo>
                <a:lnTo>
                  <a:pt x="599211" y="3086"/>
                </a:lnTo>
                <a:lnTo>
                  <a:pt x="556514" y="9880"/>
                </a:lnTo>
                <a:lnTo>
                  <a:pt x="516470" y="19354"/>
                </a:lnTo>
                <a:lnTo>
                  <a:pt x="429869" y="52044"/>
                </a:lnTo>
                <a:lnTo>
                  <a:pt x="389305" y="76288"/>
                </a:lnTo>
                <a:lnTo>
                  <a:pt x="363537" y="100152"/>
                </a:lnTo>
                <a:lnTo>
                  <a:pt x="362331" y="94754"/>
                </a:lnTo>
                <a:lnTo>
                  <a:pt x="351066" y="36944"/>
                </a:lnTo>
                <a:lnTo>
                  <a:pt x="184734" y="36944"/>
                </a:lnTo>
                <a:lnTo>
                  <a:pt x="184734" y="293700"/>
                </a:lnTo>
                <a:lnTo>
                  <a:pt x="153162" y="291439"/>
                </a:lnTo>
                <a:lnTo>
                  <a:pt x="142849" y="291109"/>
                </a:lnTo>
                <a:lnTo>
                  <a:pt x="133870" y="291071"/>
                </a:lnTo>
                <a:lnTo>
                  <a:pt x="114566" y="291147"/>
                </a:lnTo>
                <a:lnTo>
                  <a:pt x="114922" y="300291"/>
                </a:lnTo>
                <a:lnTo>
                  <a:pt x="109385" y="323392"/>
                </a:lnTo>
                <a:lnTo>
                  <a:pt x="100114" y="373710"/>
                </a:lnTo>
                <a:lnTo>
                  <a:pt x="90690" y="431546"/>
                </a:lnTo>
                <a:lnTo>
                  <a:pt x="84721" y="477177"/>
                </a:lnTo>
                <a:lnTo>
                  <a:pt x="81127" y="509016"/>
                </a:lnTo>
                <a:lnTo>
                  <a:pt x="76073" y="544588"/>
                </a:lnTo>
                <a:lnTo>
                  <a:pt x="69811" y="583679"/>
                </a:lnTo>
                <a:lnTo>
                  <a:pt x="62585" y="626084"/>
                </a:lnTo>
                <a:lnTo>
                  <a:pt x="46228" y="719937"/>
                </a:lnTo>
                <a:lnTo>
                  <a:pt x="37604" y="770966"/>
                </a:lnTo>
                <a:lnTo>
                  <a:pt x="29019" y="824458"/>
                </a:lnTo>
                <a:lnTo>
                  <a:pt x="20713" y="880173"/>
                </a:lnTo>
                <a:lnTo>
                  <a:pt x="12941" y="937920"/>
                </a:lnTo>
                <a:lnTo>
                  <a:pt x="5956" y="997483"/>
                </a:lnTo>
                <a:lnTo>
                  <a:pt x="0" y="1058646"/>
                </a:lnTo>
                <a:lnTo>
                  <a:pt x="423062" y="1058672"/>
                </a:lnTo>
                <a:lnTo>
                  <a:pt x="422554" y="1025918"/>
                </a:lnTo>
                <a:lnTo>
                  <a:pt x="423964" y="981062"/>
                </a:lnTo>
                <a:lnTo>
                  <a:pt x="427050" y="927023"/>
                </a:lnTo>
                <a:lnTo>
                  <a:pt x="431533" y="866749"/>
                </a:lnTo>
                <a:lnTo>
                  <a:pt x="437172" y="803198"/>
                </a:lnTo>
                <a:lnTo>
                  <a:pt x="443699" y="739292"/>
                </a:lnTo>
                <a:lnTo>
                  <a:pt x="450862" y="678002"/>
                </a:lnTo>
                <a:lnTo>
                  <a:pt x="458381" y="622249"/>
                </a:lnTo>
                <a:lnTo>
                  <a:pt x="466013" y="574979"/>
                </a:lnTo>
                <a:lnTo>
                  <a:pt x="480568" y="517702"/>
                </a:lnTo>
                <a:lnTo>
                  <a:pt x="537108" y="473583"/>
                </a:lnTo>
                <a:lnTo>
                  <a:pt x="574941" y="441337"/>
                </a:lnTo>
                <a:lnTo>
                  <a:pt x="615086" y="404215"/>
                </a:lnTo>
                <a:lnTo>
                  <a:pt x="655561" y="362877"/>
                </a:lnTo>
                <a:lnTo>
                  <a:pt x="694347" y="317969"/>
                </a:lnTo>
                <a:lnTo>
                  <a:pt x="729437" y="270154"/>
                </a:lnTo>
                <a:lnTo>
                  <a:pt x="758812" y="220116"/>
                </a:lnTo>
                <a:lnTo>
                  <a:pt x="780491" y="168490"/>
                </a:lnTo>
                <a:lnTo>
                  <a:pt x="792441" y="115938"/>
                </a:lnTo>
                <a:close/>
              </a:path>
            </a:pathLst>
          </a:custGeom>
          <a:solidFill>
            <a:srgbClr val="F0D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250885" y="469200"/>
            <a:ext cx="739140" cy="930275"/>
          </a:xfrm>
          <a:custGeom>
            <a:avLst/>
            <a:gdLst/>
            <a:ahLst/>
            <a:cxnLst/>
            <a:rect l="l" t="t" r="r" b="b"/>
            <a:pathLst>
              <a:path w="739140" h="930275">
                <a:moveTo>
                  <a:pt x="739101" y="906957"/>
                </a:moveTo>
                <a:lnTo>
                  <a:pt x="544372" y="0"/>
                </a:lnTo>
                <a:lnTo>
                  <a:pt x="29044" y="81622"/>
                </a:lnTo>
                <a:lnTo>
                  <a:pt x="0" y="104889"/>
                </a:lnTo>
                <a:lnTo>
                  <a:pt x="515366" y="23253"/>
                </a:lnTo>
                <a:lnTo>
                  <a:pt x="710095" y="930211"/>
                </a:lnTo>
                <a:lnTo>
                  <a:pt x="739101" y="906957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8183054" y="467918"/>
            <a:ext cx="875665" cy="1094740"/>
          </a:xfrm>
          <a:custGeom>
            <a:avLst/>
            <a:gdLst/>
            <a:ahLst/>
            <a:cxnLst/>
            <a:rect l="l" t="t" r="r" b="b"/>
            <a:pathLst>
              <a:path w="875665" h="1094740">
                <a:moveTo>
                  <a:pt x="41046" y="0"/>
                </a:moveTo>
                <a:lnTo>
                  <a:pt x="12052" y="23241"/>
                </a:lnTo>
                <a:lnTo>
                  <a:pt x="5816" y="30175"/>
                </a:lnTo>
                <a:lnTo>
                  <a:pt x="1689" y="39077"/>
                </a:lnTo>
                <a:lnTo>
                  <a:pt x="0" y="49428"/>
                </a:lnTo>
                <a:lnTo>
                  <a:pt x="1003" y="60667"/>
                </a:lnTo>
                <a:lnTo>
                  <a:pt x="29997" y="37439"/>
                </a:lnTo>
                <a:lnTo>
                  <a:pt x="28981" y="26200"/>
                </a:lnTo>
                <a:lnTo>
                  <a:pt x="30683" y="15862"/>
                </a:lnTo>
                <a:lnTo>
                  <a:pt x="34798" y="6946"/>
                </a:lnTo>
                <a:lnTo>
                  <a:pt x="41046" y="0"/>
                </a:lnTo>
                <a:close/>
              </a:path>
              <a:path w="875665" h="1094740">
                <a:moveTo>
                  <a:pt x="875347" y="1068819"/>
                </a:moveTo>
                <a:lnTo>
                  <a:pt x="871181" y="1070749"/>
                </a:lnTo>
                <a:lnTo>
                  <a:pt x="866495" y="1071486"/>
                </a:lnTo>
                <a:lnTo>
                  <a:pt x="837476" y="1094740"/>
                </a:lnTo>
                <a:lnTo>
                  <a:pt x="842162" y="1094003"/>
                </a:lnTo>
                <a:lnTo>
                  <a:pt x="846340" y="1092085"/>
                </a:lnTo>
                <a:lnTo>
                  <a:pt x="875347" y="106881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8250885" y="469200"/>
            <a:ext cx="739140" cy="1012190"/>
          </a:xfrm>
          <a:custGeom>
            <a:avLst/>
            <a:gdLst/>
            <a:ahLst/>
            <a:cxnLst/>
            <a:rect l="l" t="t" r="r" b="b"/>
            <a:pathLst>
              <a:path w="739140" h="1012190">
                <a:moveTo>
                  <a:pt x="739140" y="906957"/>
                </a:moveTo>
                <a:lnTo>
                  <a:pt x="544372" y="0"/>
                </a:lnTo>
                <a:lnTo>
                  <a:pt x="29044" y="81622"/>
                </a:lnTo>
                <a:lnTo>
                  <a:pt x="0" y="104889"/>
                </a:lnTo>
                <a:lnTo>
                  <a:pt x="194767" y="1011834"/>
                </a:lnTo>
                <a:lnTo>
                  <a:pt x="710095" y="930211"/>
                </a:lnTo>
                <a:lnTo>
                  <a:pt x="739140" y="906957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8184033" y="505332"/>
            <a:ext cx="866140" cy="1146810"/>
          </a:xfrm>
          <a:custGeom>
            <a:avLst/>
            <a:gdLst/>
            <a:ahLst/>
            <a:cxnLst/>
            <a:rect l="l" t="t" r="r" b="b"/>
            <a:pathLst>
              <a:path w="866140" h="1146810">
                <a:moveTo>
                  <a:pt x="263118" y="1090269"/>
                </a:moveTo>
                <a:lnTo>
                  <a:pt x="29044" y="0"/>
                </a:lnTo>
                <a:lnTo>
                  <a:pt x="0" y="23253"/>
                </a:lnTo>
                <a:lnTo>
                  <a:pt x="234111" y="1113536"/>
                </a:lnTo>
                <a:lnTo>
                  <a:pt x="263118" y="1090269"/>
                </a:lnTo>
                <a:close/>
              </a:path>
              <a:path w="866140" h="1146810">
                <a:moveTo>
                  <a:pt x="865517" y="1034072"/>
                </a:moveTo>
                <a:lnTo>
                  <a:pt x="302831" y="1123213"/>
                </a:lnTo>
                <a:lnTo>
                  <a:pt x="273773" y="1146429"/>
                </a:lnTo>
                <a:lnTo>
                  <a:pt x="836460" y="1057338"/>
                </a:lnTo>
                <a:lnTo>
                  <a:pt x="865517" y="1034072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8212378" y="373286"/>
            <a:ext cx="861694" cy="1255395"/>
          </a:xfrm>
          <a:custGeom>
            <a:avLst/>
            <a:gdLst/>
            <a:ahLst/>
            <a:cxnLst/>
            <a:rect l="l" t="t" r="r" b="b"/>
            <a:pathLst>
              <a:path w="861695" h="1255395">
                <a:moveTo>
                  <a:pt x="274473" y="1255234"/>
                </a:moveTo>
                <a:lnTo>
                  <a:pt x="240436" y="1236688"/>
                </a:lnTo>
                <a:lnTo>
                  <a:pt x="691" y="132034"/>
                </a:lnTo>
                <a:lnTo>
                  <a:pt x="0" y="116878"/>
                </a:lnTo>
                <a:lnTo>
                  <a:pt x="4173" y="103756"/>
                </a:lnTo>
                <a:lnTo>
                  <a:pt x="12457" y="94044"/>
                </a:lnTo>
                <a:lnTo>
                  <a:pt x="24094" y="89121"/>
                </a:lnTo>
                <a:lnTo>
                  <a:pt x="586779" y="0"/>
                </a:lnTo>
                <a:lnTo>
                  <a:pt x="599712" y="1031"/>
                </a:lnTo>
                <a:lnTo>
                  <a:pt x="611481" y="7565"/>
                </a:lnTo>
                <a:lnTo>
                  <a:pt x="620822" y="18545"/>
                </a:lnTo>
                <a:lnTo>
                  <a:pt x="626467" y="32915"/>
                </a:lnTo>
                <a:lnTo>
                  <a:pt x="639983" y="95864"/>
                </a:lnTo>
                <a:lnTo>
                  <a:pt x="582897" y="95864"/>
                </a:lnTo>
                <a:lnTo>
                  <a:pt x="67522" y="177494"/>
                </a:lnTo>
                <a:lnTo>
                  <a:pt x="262256" y="1084447"/>
                </a:lnTo>
                <a:lnTo>
                  <a:pt x="852242" y="1084447"/>
                </a:lnTo>
                <a:lnTo>
                  <a:pt x="860561" y="1123195"/>
                </a:lnTo>
                <a:lnTo>
                  <a:pt x="861258" y="1138350"/>
                </a:lnTo>
                <a:lnTo>
                  <a:pt x="857092" y="1151472"/>
                </a:lnTo>
                <a:lnTo>
                  <a:pt x="848810" y="1161184"/>
                </a:lnTo>
                <a:lnTo>
                  <a:pt x="837158" y="1166109"/>
                </a:lnTo>
                <a:lnTo>
                  <a:pt x="274473" y="1255234"/>
                </a:lnTo>
                <a:close/>
              </a:path>
              <a:path w="861695" h="1255395">
                <a:moveTo>
                  <a:pt x="852242" y="1084447"/>
                </a:moveTo>
                <a:lnTo>
                  <a:pt x="262256" y="1084447"/>
                </a:lnTo>
                <a:lnTo>
                  <a:pt x="777631" y="1002817"/>
                </a:lnTo>
                <a:lnTo>
                  <a:pt x="582897" y="95864"/>
                </a:lnTo>
                <a:lnTo>
                  <a:pt x="639983" y="95864"/>
                </a:lnTo>
                <a:lnTo>
                  <a:pt x="852242" y="1084447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8418163" y="1595623"/>
            <a:ext cx="69215" cy="56515"/>
          </a:xfrm>
          <a:custGeom>
            <a:avLst/>
            <a:gdLst/>
            <a:ahLst/>
            <a:cxnLst/>
            <a:rect l="l" t="t" r="r" b="b"/>
            <a:pathLst>
              <a:path w="69215" h="56514">
                <a:moveTo>
                  <a:pt x="39687" y="56169"/>
                </a:moveTo>
                <a:lnTo>
                  <a:pt x="26771" y="55138"/>
                </a:lnTo>
                <a:lnTo>
                  <a:pt x="15000" y="48606"/>
                </a:lnTo>
                <a:lnTo>
                  <a:pt x="5650" y="37627"/>
                </a:lnTo>
                <a:lnTo>
                  <a:pt x="0" y="23258"/>
                </a:lnTo>
                <a:lnTo>
                  <a:pt x="29014" y="0"/>
                </a:lnTo>
                <a:lnTo>
                  <a:pt x="34665" y="14373"/>
                </a:lnTo>
                <a:lnTo>
                  <a:pt x="44014" y="25352"/>
                </a:lnTo>
                <a:lnTo>
                  <a:pt x="55786" y="31885"/>
                </a:lnTo>
                <a:lnTo>
                  <a:pt x="68700" y="32920"/>
                </a:lnTo>
                <a:lnTo>
                  <a:pt x="39687" y="5616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8188039" y="864363"/>
            <a:ext cx="205104" cy="1003935"/>
          </a:xfrm>
          <a:custGeom>
            <a:avLst/>
            <a:gdLst/>
            <a:ahLst/>
            <a:cxnLst/>
            <a:rect l="l" t="t" r="r" b="b"/>
            <a:pathLst>
              <a:path w="205104" h="1003935">
                <a:moveTo>
                  <a:pt x="128724" y="1003601"/>
                </a:moveTo>
                <a:lnTo>
                  <a:pt x="93112" y="967762"/>
                </a:lnTo>
                <a:lnTo>
                  <a:pt x="64987" y="923101"/>
                </a:lnTo>
                <a:lnTo>
                  <a:pt x="44381" y="871315"/>
                </a:lnTo>
                <a:lnTo>
                  <a:pt x="31331" y="814101"/>
                </a:lnTo>
                <a:lnTo>
                  <a:pt x="26676" y="764929"/>
                </a:lnTo>
                <a:lnTo>
                  <a:pt x="25447" y="714909"/>
                </a:lnTo>
                <a:lnTo>
                  <a:pt x="24095" y="665100"/>
                </a:lnTo>
                <a:lnTo>
                  <a:pt x="19070" y="616562"/>
                </a:lnTo>
                <a:lnTo>
                  <a:pt x="17364" y="580655"/>
                </a:lnTo>
                <a:lnTo>
                  <a:pt x="19435" y="528011"/>
                </a:lnTo>
                <a:lnTo>
                  <a:pt x="23507" y="467014"/>
                </a:lnTo>
                <a:lnTo>
                  <a:pt x="27805" y="406047"/>
                </a:lnTo>
                <a:lnTo>
                  <a:pt x="30553" y="353494"/>
                </a:lnTo>
                <a:lnTo>
                  <a:pt x="29978" y="317738"/>
                </a:lnTo>
                <a:lnTo>
                  <a:pt x="27976" y="261133"/>
                </a:lnTo>
                <a:lnTo>
                  <a:pt x="32687" y="219073"/>
                </a:lnTo>
                <a:lnTo>
                  <a:pt x="37232" y="183946"/>
                </a:lnTo>
                <a:lnTo>
                  <a:pt x="34731" y="148140"/>
                </a:lnTo>
                <a:lnTo>
                  <a:pt x="24549" y="109038"/>
                </a:lnTo>
                <a:lnTo>
                  <a:pt x="12512" y="69635"/>
                </a:lnTo>
                <a:lnTo>
                  <a:pt x="2901" y="37587"/>
                </a:lnTo>
                <a:lnTo>
                  <a:pt x="0" y="20549"/>
                </a:lnTo>
                <a:lnTo>
                  <a:pt x="15346" y="1098"/>
                </a:lnTo>
                <a:lnTo>
                  <a:pt x="40442" y="0"/>
                </a:lnTo>
                <a:lnTo>
                  <a:pt x="68493" y="11762"/>
                </a:lnTo>
                <a:lnTo>
                  <a:pt x="120010" y="68921"/>
                </a:lnTo>
                <a:lnTo>
                  <a:pt x="136565" y="111614"/>
                </a:lnTo>
                <a:lnTo>
                  <a:pt x="145200" y="157609"/>
                </a:lnTo>
                <a:lnTo>
                  <a:pt x="148743" y="205541"/>
                </a:lnTo>
                <a:lnTo>
                  <a:pt x="150023" y="254046"/>
                </a:lnTo>
                <a:lnTo>
                  <a:pt x="151869" y="301757"/>
                </a:lnTo>
                <a:lnTo>
                  <a:pt x="157109" y="347310"/>
                </a:lnTo>
                <a:lnTo>
                  <a:pt x="168571" y="389340"/>
                </a:lnTo>
                <a:lnTo>
                  <a:pt x="165507" y="385612"/>
                </a:lnTo>
                <a:lnTo>
                  <a:pt x="188972" y="457735"/>
                </a:lnTo>
                <a:lnTo>
                  <a:pt x="193119" y="508265"/>
                </a:lnTo>
                <a:lnTo>
                  <a:pt x="194815" y="563600"/>
                </a:lnTo>
                <a:lnTo>
                  <a:pt x="196013" y="620108"/>
                </a:lnTo>
                <a:lnTo>
                  <a:pt x="198670" y="674158"/>
                </a:lnTo>
                <a:lnTo>
                  <a:pt x="204739" y="722119"/>
                </a:lnTo>
                <a:lnTo>
                  <a:pt x="128724" y="650097"/>
                </a:lnTo>
                <a:lnTo>
                  <a:pt x="128724" y="1003601"/>
                </a:lnTo>
                <a:close/>
              </a:path>
            </a:pathLst>
          </a:custGeom>
          <a:solidFill>
            <a:srgbClr val="F0D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8184546" y="857719"/>
            <a:ext cx="62230" cy="132715"/>
          </a:xfrm>
          <a:custGeom>
            <a:avLst/>
            <a:gdLst/>
            <a:ahLst/>
            <a:cxnLst/>
            <a:rect l="l" t="t" r="r" b="b"/>
            <a:pathLst>
              <a:path w="62229" h="132715">
                <a:moveTo>
                  <a:pt x="38938" y="132182"/>
                </a:moveTo>
                <a:lnTo>
                  <a:pt x="20937" y="95039"/>
                </a:lnTo>
                <a:lnTo>
                  <a:pt x="9271" y="55796"/>
                </a:lnTo>
                <a:lnTo>
                  <a:pt x="0" y="0"/>
                </a:lnTo>
                <a:lnTo>
                  <a:pt x="27445" y="8795"/>
                </a:lnTo>
                <a:lnTo>
                  <a:pt x="44464" y="35497"/>
                </a:lnTo>
                <a:lnTo>
                  <a:pt x="54798" y="70521"/>
                </a:lnTo>
                <a:lnTo>
                  <a:pt x="62184" y="104283"/>
                </a:lnTo>
                <a:lnTo>
                  <a:pt x="57234" y="119475"/>
                </a:lnTo>
                <a:lnTo>
                  <a:pt x="48593" y="128957"/>
                </a:lnTo>
                <a:lnTo>
                  <a:pt x="38938" y="132182"/>
                </a:lnTo>
                <a:close/>
              </a:path>
            </a:pathLst>
          </a:custGeom>
          <a:solidFill>
            <a:srgbClr val="F5D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8538972" y="780807"/>
            <a:ext cx="466725" cy="973455"/>
          </a:xfrm>
          <a:custGeom>
            <a:avLst/>
            <a:gdLst/>
            <a:ahLst/>
            <a:cxnLst/>
            <a:rect l="l" t="t" r="r" b="b"/>
            <a:pathLst>
              <a:path w="466725" h="973455">
                <a:moveTo>
                  <a:pt x="125977" y="4260"/>
                </a:moveTo>
                <a:lnTo>
                  <a:pt x="125422" y="3812"/>
                </a:lnTo>
                <a:lnTo>
                  <a:pt x="128428" y="0"/>
                </a:lnTo>
                <a:lnTo>
                  <a:pt x="125977" y="4260"/>
                </a:lnTo>
                <a:close/>
              </a:path>
              <a:path w="466725" h="973455">
                <a:moveTo>
                  <a:pt x="124667" y="4770"/>
                </a:moveTo>
                <a:lnTo>
                  <a:pt x="123352" y="2140"/>
                </a:lnTo>
                <a:lnTo>
                  <a:pt x="125422" y="3812"/>
                </a:lnTo>
                <a:lnTo>
                  <a:pt x="124667" y="4770"/>
                </a:lnTo>
                <a:close/>
              </a:path>
              <a:path w="466725" h="973455">
                <a:moveTo>
                  <a:pt x="125139" y="5716"/>
                </a:moveTo>
                <a:lnTo>
                  <a:pt x="124667" y="4770"/>
                </a:lnTo>
                <a:lnTo>
                  <a:pt x="125422" y="3812"/>
                </a:lnTo>
                <a:lnTo>
                  <a:pt x="125977" y="4260"/>
                </a:lnTo>
                <a:lnTo>
                  <a:pt x="125139" y="5716"/>
                </a:lnTo>
                <a:close/>
              </a:path>
              <a:path w="466725" h="973455">
                <a:moveTo>
                  <a:pt x="130655" y="8038"/>
                </a:moveTo>
                <a:lnTo>
                  <a:pt x="126301" y="8038"/>
                </a:lnTo>
                <a:lnTo>
                  <a:pt x="125139" y="5716"/>
                </a:lnTo>
                <a:lnTo>
                  <a:pt x="125977" y="4260"/>
                </a:lnTo>
                <a:lnTo>
                  <a:pt x="130655" y="8038"/>
                </a:lnTo>
                <a:close/>
              </a:path>
              <a:path w="466725" h="973455">
                <a:moveTo>
                  <a:pt x="455930" y="688688"/>
                </a:moveTo>
                <a:lnTo>
                  <a:pt x="299630" y="688688"/>
                </a:lnTo>
                <a:lnTo>
                  <a:pt x="300072" y="643880"/>
                </a:lnTo>
                <a:lnTo>
                  <a:pt x="296461" y="599137"/>
                </a:lnTo>
                <a:lnTo>
                  <a:pt x="290177" y="555008"/>
                </a:lnTo>
                <a:lnTo>
                  <a:pt x="282607" y="512042"/>
                </a:lnTo>
                <a:lnTo>
                  <a:pt x="270906" y="460146"/>
                </a:lnTo>
                <a:lnTo>
                  <a:pt x="255050" y="407896"/>
                </a:lnTo>
                <a:lnTo>
                  <a:pt x="235522" y="356021"/>
                </a:lnTo>
                <a:lnTo>
                  <a:pt x="212808" y="305248"/>
                </a:lnTo>
                <a:lnTo>
                  <a:pt x="187393" y="256304"/>
                </a:lnTo>
                <a:lnTo>
                  <a:pt x="165990" y="217892"/>
                </a:lnTo>
                <a:lnTo>
                  <a:pt x="144767" y="176805"/>
                </a:lnTo>
                <a:lnTo>
                  <a:pt x="126840" y="134039"/>
                </a:lnTo>
                <a:lnTo>
                  <a:pt x="115325" y="90589"/>
                </a:lnTo>
                <a:lnTo>
                  <a:pt x="113338" y="47451"/>
                </a:lnTo>
                <a:lnTo>
                  <a:pt x="123997" y="5620"/>
                </a:lnTo>
                <a:lnTo>
                  <a:pt x="124667" y="4770"/>
                </a:lnTo>
                <a:lnTo>
                  <a:pt x="125139" y="5716"/>
                </a:lnTo>
                <a:lnTo>
                  <a:pt x="124643" y="6579"/>
                </a:lnTo>
                <a:lnTo>
                  <a:pt x="126301" y="8038"/>
                </a:lnTo>
                <a:lnTo>
                  <a:pt x="130655" y="8038"/>
                </a:lnTo>
                <a:lnTo>
                  <a:pt x="147518" y="21659"/>
                </a:lnTo>
                <a:lnTo>
                  <a:pt x="170535" y="45370"/>
                </a:lnTo>
                <a:lnTo>
                  <a:pt x="192068" y="71049"/>
                </a:lnTo>
                <a:lnTo>
                  <a:pt x="211782" y="96470"/>
                </a:lnTo>
                <a:lnTo>
                  <a:pt x="228046" y="114996"/>
                </a:lnTo>
                <a:lnTo>
                  <a:pt x="263241" y="148414"/>
                </a:lnTo>
                <a:lnTo>
                  <a:pt x="296808" y="191294"/>
                </a:lnTo>
                <a:lnTo>
                  <a:pt x="338619" y="271126"/>
                </a:lnTo>
                <a:lnTo>
                  <a:pt x="360840" y="312842"/>
                </a:lnTo>
                <a:lnTo>
                  <a:pt x="383346" y="353300"/>
                </a:lnTo>
                <a:lnTo>
                  <a:pt x="406885" y="393021"/>
                </a:lnTo>
                <a:lnTo>
                  <a:pt x="432205" y="432526"/>
                </a:lnTo>
                <a:lnTo>
                  <a:pt x="454741" y="480094"/>
                </a:lnTo>
                <a:lnTo>
                  <a:pt x="465070" y="532077"/>
                </a:lnTo>
                <a:lnTo>
                  <a:pt x="466540" y="585871"/>
                </a:lnTo>
                <a:lnTo>
                  <a:pt x="462501" y="638877"/>
                </a:lnTo>
                <a:lnTo>
                  <a:pt x="455930" y="688688"/>
                </a:lnTo>
                <a:close/>
              </a:path>
              <a:path w="466725" h="973455">
                <a:moveTo>
                  <a:pt x="173709" y="831393"/>
                </a:moveTo>
                <a:lnTo>
                  <a:pt x="153810" y="792661"/>
                </a:lnTo>
                <a:lnTo>
                  <a:pt x="139485" y="758161"/>
                </a:lnTo>
                <a:lnTo>
                  <a:pt x="126554" y="723040"/>
                </a:lnTo>
                <a:lnTo>
                  <a:pt x="110839" y="682445"/>
                </a:lnTo>
                <a:lnTo>
                  <a:pt x="95321" y="645889"/>
                </a:lnTo>
                <a:lnTo>
                  <a:pt x="79382" y="609435"/>
                </a:lnTo>
                <a:lnTo>
                  <a:pt x="63694" y="572965"/>
                </a:lnTo>
                <a:lnTo>
                  <a:pt x="48933" y="536362"/>
                </a:lnTo>
                <a:lnTo>
                  <a:pt x="43137" y="520694"/>
                </a:lnTo>
                <a:lnTo>
                  <a:pt x="37656" y="505061"/>
                </a:lnTo>
                <a:lnTo>
                  <a:pt x="32282" y="489418"/>
                </a:lnTo>
                <a:lnTo>
                  <a:pt x="26807" y="473723"/>
                </a:lnTo>
                <a:lnTo>
                  <a:pt x="19787" y="458695"/>
                </a:lnTo>
                <a:lnTo>
                  <a:pt x="11042" y="443132"/>
                </a:lnTo>
                <a:lnTo>
                  <a:pt x="3478" y="427519"/>
                </a:lnTo>
                <a:lnTo>
                  <a:pt x="0" y="412344"/>
                </a:lnTo>
                <a:lnTo>
                  <a:pt x="43586" y="426478"/>
                </a:lnTo>
                <a:lnTo>
                  <a:pt x="86547" y="455633"/>
                </a:lnTo>
                <a:lnTo>
                  <a:pt x="126081" y="491032"/>
                </a:lnTo>
                <a:lnTo>
                  <a:pt x="159383" y="523897"/>
                </a:lnTo>
                <a:lnTo>
                  <a:pt x="194689" y="564813"/>
                </a:lnTo>
                <a:lnTo>
                  <a:pt x="226845" y="609118"/>
                </a:lnTo>
                <a:lnTo>
                  <a:pt x="260332" y="652011"/>
                </a:lnTo>
                <a:lnTo>
                  <a:pt x="299630" y="688688"/>
                </a:lnTo>
                <a:lnTo>
                  <a:pt x="455930" y="688688"/>
                </a:lnTo>
                <a:lnTo>
                  <a:pt x="446824" y="736849"/>
                </a:lnTo>
                <a:lnTo>
                  <a:pt x="434471" y="783296"/>
                </a:lnTo>
                <a:lnTo>
                  <a:pt x="419312" y="825289"/>
                </a:lnTo>
                <a:lnTo>
                  <a:pt x="242637" y="825289"/>
                </a:lnTo>
                <a:lnTo>
                  <a:pt x="210351" y="825461"/>
                </a:lnTo>
                <a:lnTo>
                  <a:pt x="184371" y="829105"/>
                </a:lnTo>
                <a:lnTo>
                  <a:pt x="173709" y="831393"/>
                </a:lnTo>
                <a:close/>
              </a:path>
              <a:path w="466725" h="973455">
                <a:moveTo>
                  <a:pt x="355787" y="973370"/>
                </a:moveTo>
                <a:lnTo>
                  <a:pt x="339403" y="944920"/>
                </a:lnTo>
                <a:lnTo>
                  <a:pt x="318406" y="901596"/>
                </a:lnTo>
                <a:lnTo>
                  <a:pt x="295207" y="859171"/>
                </a:lnTo>
                <a:lnTo>
                  <a:pt x="272216" y="833418"/>
                </a:lnTo>
                <a:lnTo>
                  <a:pt x="242637" y="825289"/>
                </a:lnTo>
                <a:lnTo>
                  <a:pt x="419312" y="825289"/>
                </a:lnTo>
                <a:lnTo>
                  <a:pt x="418047" y="828792"/>
                </a:lnTo>
                <a:lnTo>
                  <a:pt x="396758" y="873895"/>
                </a:lnTo>
                <a:lnTo>
                  <a:pt x="385959" y="897368"/>
                </a:lnTo>
                <a:lnTo>
                  <a:pt x="377597" y="921535"/>
                </a:lnTo>
                <a:lnTo>
                  <a:pt x="370913" y="946201"/>
                </a:lnTo>
                <a:lnTo>
                  <a:pt x="365148" y="971174"/>
                </a:lnTo>
                <a:lnTo>
                  <a:pt x="355787" y="97337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8542776" y="762963"/>
            <a:ext cx="1173480" cy="1579880"/>
          </a:xfrm>
          <a:custGeom>
            <a:avLst/>
            <a:gdLst/>
            <a:ahLst/>
            <a:cxnLst/>
            <a:rect l="l" t="t" r="r" b="b"/>
            <a:pathLst>
              <a:path w="1173479" h="1579880">
                <a:moveTo>
                  <a:pt x="1172936" y="1579401"/>
                </a:moveTo>
                <a:lnTo>
                  <a:pt x="683118" y="1579401"/>
                </a:lnTo>
                <a:lnTo>
                  <a:pt x="665390" y="1534996"/>
                </a:lnTo>
                <a:lnTo>
                  <a:pt x="647575" y="1489709"/>
                </a:lnTo>
                <a:lnTo>
                  <a:pt x="629795" y="1443760"/>
                </a:lnTo>
                <a:lnTo>
                  <a:pt x="612173" y="1397371"/>
                </a:lnTo>
                <a:lnTo>
                  <a:pt x="594829" y="1350762"/>
                </a:lnTo>
                <a:lnTo>
                  <a:pt x="577885" y="1304154"/>
                </a:lnTo>
                <a:lnTo>
                  <a:pt x="563723" y="1275980"/>
                </a:lnTo>
                <a:lnTo>
                  <a:pt x="537224" y="1235742"/>
                </a:lnTo>
                <a:lnTo>
                  <a:pt x="500778" y="1189678"/>
                </a:lnTo>
                <a:lnTo>
                  <a:pt x="456776" y="1144023"/>
                </a:lnTo>
                <a:lnTo>
                  <a:pt x="407607" y="1105014"/>
                </a:lnTo>
                <a:lnTo>
                  <a:pt x="374756" y="1078136"/>
                </a:lnTo>
                <a:lnTo>
                  <a:pt x="341277" y="1041744"/>
                </a:lnTo>
                <a:lnTo>
                  <a:pt x="307964" y="998349"/>
                </a:lnTo>
                <a:lnTo>
                  <a:pt x="275615" y="950460"/>
                </a:lnTo>
                <a:lnTo>
                  <a:pt x="245026" y="900589"/>
                </a:lnTo>
                <a:lnTo>
                  <a:pt x="216992" y="851246"/>
                </a:lnTo>
                <a:lnTo>
                  <a:pt x="192309" y="804940"/>
                </a:lnTo>
                <a:lnTo>
                  <a:pt x="171774" y="764184"/>
                </a:lnTo>
                <a:lnTo>
                  <a:pt x="146325" y="709348"/>
                </a:lnTo>
                <a:lnTo>
                  <a:pt x="127261" y="666637"/>
                </a:lnTo>
                <a:lnTo>
                  <a:pt x="106055" y="623545"/>
                </a:lnTo>
                <a:lnTo>
                  <a:pt x="83366" y="580537"/>
                </a:lnTo>
                <a:lnTo>
                  <a:pt x="59852" y="538079"/>
                </a:lnTo>
                <a:lnTo>
                  <a:pt x="36172" y="496638"/>
                </a:lnTo>
                <a:lnTo>
                  <a:pt x="17645" y="467751"/>
                </a:lnTo>
                <a:lnTo>
                  <a:pt x="1903" y="439768"/>
                </a:lnTo>
                <a:lnTo>
                  <a:pt x="0" y="416359"/>
                </a:lnTo>
                <a:lnTo>
                  <a:pt x="22991" y="401194"/>
                </a:lnTo>
                <a:lnTo>
                  <a:pt x="60155" y="399879"/>
                </a:lnTo>
                <a:lnTo>
                  <a:pt x="95352" y="411373"/>
                </a:lnTo>
                <a:lnTo>
                  <a:pt x="155602" y="451589"/>
                </a:lnTo>
                <a:lnTo>
                  <a:pt x="187859" y="484572"/>
                </a:lnTo>
                <a:lnTo>
                  <a:pt x="213177" y="524593"/>
                </a:lnTo>
                <a:lnTo>
                  <a:pt x="234497" y="571349"/>
                </a:lnTo>
                <a:lnTo>
                  <a:pt x="254759" y="624534"/>
                </a:lnTo>
                <a:lnTo>
                  <a:pt x="275043" y="657224"/>
                </a:lnTo>
                <a:lnTo>
                  <a:pt x="303416" y="684937"/>
                </a:lnTo>
                <a:lnTo>
                  <a:pt x="329730" y="706950"/>
                </a:lnTo>
                <a:lnTo>
                  <a:pt x="343836" y="722538"/>
                </a:lnTo>
                <a:lnTo>
                  <a:pt x="363761" y="682149"/>
                </a:lnTo>
                <a:lnTo>
                  <a:pt x="373544" y="629902"/>
                </a:lnTo>
                <a:lnTo>
                  <a:pt x="373566" y="574351"/>
                </a:lnTo>
                <a:lnTo>
                  <a:pt x="364206" y="524053"/>
                </a:lnTo>
                <a:lnTo>
                  <a:pt x="348647" y="476493"/>
                </a:lnTo>
                <a:lnTo>
                  <a:pt x="332169" y="431851"/>
                </a:lnTo>
                <a:lnTo>
                  <a:pt x="314153" y="389399"/>
                </a:lnTo>
                <a:lnTo>
                  <a:pt x="293980" y="348412"/>
                </a:lnTo>
                <a:lnTo>
                  <a:pt x="271030" y="308161"/>
                </a:lnTo>
                <a:lnTo>
                  <a:pt x="244684" y="267918"/>
                </a:lnTo>
                <a:lnTo>
                  <a:pt x="214324" y="226958"/>
                </a:lnTo>
                <a:lnTo>
                  <a:pt x="189541" y="197769"/>
                </a:lnTo>
                <a:lnTo>
                  <a:pt x="163966" y="168520"/>
                </a:lnTo>
                <a:lnTo>
                  <a:pt x="141086" y="137832"/>
                </a:lnTo>
                <a:lnTo>
                  <a:pt x="124386" y="104328"/>
                </a:lnTo>
                <a:lnTo>
                  <a:pt x="116442" y="67948"/>
                </a:lnTo>
                <a:lnTo>
                  <a:pt x="116466" y="27492"/>
                </a:lnTo>
                <a:lnTo>
                  <a:pt x="129986" y="0"/>
                </a:lnTo>
                <a:lnTo>
                  <a:pt x="162530" y="2508"/>
                </a:lnTo>
                <a:lnTo>
                  <a:pt x="259088" y="90731"/>
                </a:lnTo>
                <a:lnTo>
                  <a:pt x="296154" y="131419"/>
                </a:lnTo>
                <a:lnTo>
                  <a:pt x="327927" y="164057"/>
                </a:lnTo>
                <a:lnTo>
                  <a:pt x="356519" y="195108"/>
                </a:lnTo>
                <a:lnTo>
                  <a:pt x="384042" y="231033"/>
                </a:lnTo>
                <a:lnTo>
                  <a:pt x="412608" y="278294"/>
                </a:lnTo>
                <a:lnTo>
                  <a:pt x="433005" y="315019"/>
                </a:lnTo>
                <a:lnTo>
                  <a:pt x="444604" y="334100"/>
                </a:lnTo>
                <a:lnTo>
                  <a:pt x="451768" y="344455"/>
                </a:lnTo>
                <a:lnTo>
                  <a:pt x="458857" y="355001"/>
                </a:lnTo>
                <a:lnTo>
                  <a:pt x="470232" y="374656"/>
                </a:lnTo>
                <a:lnTo>
                  <a:pt x="490255" y="412336"/>
                </a:lnTo>
                <a:lnTo>
                  <a:pt x="523910" y="397553"/>
                </a:lnTo>
                <a:lnTo>
                  <a:pt x="562153" y="399641"/>
                </a:lnTo>
                <a:lnTo>
                  <a:pt x="600363" y="417952"/>
                </a:lnTo>
                <a:lnTo>
                  <a:pt x="633924" y="451836"/>
                </a:lnTo>
                <a:lnTo>
                  <a:pt x="671858" y="439235"/>
                </a:lnTo>
                <a:lnTo>
                  <a:pt x="712545" y="450277"/>
                </a:lnTo>
                <a:lnTo>
                  <a:pt x="752293" y="475917"/>
                </a:lnTo>
                <a:lnTo>
                  <a:pt x="787409" y="507109"/>
                </a:lnTo>
                <a:lnTo>
                  <a:pt x="831892" y="526511"/>
                </a:lnTo>
                <a:lnTo>
                  <a:pt x="870602" y="560289"/>
                </a:lnTo>
                <a:lnTo>
                  <a:pt x="898713" y="595666"/>
                </a:lnTo>
                <a:lnTo>
                  <a:pt x="911398" y="619864"/>
                </a:lnTo>
                <a:lnTo>
                  <a:pt x="915129" y="628963"/>
                </a:lnTo>
                <a:lnTo>
                  <a:pt x="925169" y="651335"/>
                </a:lnTo>
                <a:lnTo>
                  <a:pt x="939790" y="679596"/>
                </a:lnTo>
                <a:lnTo>
                  <a:pt x="957262" y="706359"/>
                </a:lnTo>
                <a:lnTo>
                  <a:pt x="964810" y="728135"/>
                </a:lnTo>
                <a:lnTo>
                  <a:pt x="969372" y="767131"/>
                </a:lnTo>
                <a:lnTo>
                  <a:pt x="971239" y="819095"/>
                </a:lnTo>
                <a:lnTo>
                  <a:pt x="970697" y="879777"/>
                </a:lnTo>
                <a:lnTo>
                  <a:pt x="968033" y="944928"/>
                </a:lnTo>
                <a:lnTo>
                  <a:pt x="963535" y="1010297"/>
                </a:lnTo>
                <a:lnTo>
                  <a:pt x="957491" y="1071633"/>
                </a:lnTo>
                <a:lnTo>
                  <a:pt x="950189" y="1124687"/>
                </a:lnTo>
                <a:lnTo>
                  <a:pt x="941915" y="1165208"/>
                </a:lnTo>
                <a:lnTo>
                  <a:pt x="957822" y="1209329"/>
                </a:lnTo>
                <a:lnTo>
                  <a:pt x="977761" y="1254841"/>
                </a:lnTo>
                <a:lnTo>
                  <a:pt x="1001050" y="1301351"/>
                </a:lnTo>
                <a:lnTo>
                  <a:pt x="1027008" y="1348468"/>
                </a:lnTo>
                <a:lnTo>
                  <a:pt x="1054951" y="1395797"/>
                </a:lnTo>
                <a:lnTo>
                  <a:pt x="1084198" y="1442948"/>
                </a:lnTo>
                <a:lnTo>
                  <a:pt x="1114066" y="1489527"/>
                </a:lnTo>
                <a:lnTo>
                  <a:pt x="1143873" y="1535142"/>
                </a:lnTo>
                <a:lnTo>
                  <a:pt x="1172936" y="1579401"/>
                </a:lnTo>
                <a:close/>
              </a:path>
            </a:pathLst>
          </a:custGeom>
          <a:solidFill>
            <a:srgbClr val="F0D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8530323" y="1175066"/>
            <a:ext cx="95250" cy="117475"/>
          </a:xfrm>
          <a:custGeom>
            <a:avLst/>
            <a:gdLst/>
            <a:ahLst/>
            <a:cxnLst/>
            <a:rect l="l" t="t" r="r" b="b"/>
            <a:pathLst>
              <a:path w="95250" h="117475">
                <a:moveTo>
                  <a:pt x="95034" y="100774"/>
                </a:moveTo>
                <a:lnTo>
                  <a:pt x="91821" y="67805"/>
                </a:lnTo>
                <a:lnTo>
                  <a:pt x="62115" y="28092"/>
                </a:lnTo>
                <a:lnTo>
                  <a:pt x="25095" y="0"/>
                </a:lnTo>
                <a:lnTo>
                  <a:pt x="0" y="1879"/>
                </a:lnTo>
                <a:lnTo>
                  <a:pt x="21577" y="47104"/>
                </a:lnTo>
                <a:lnTo>
                  <a:pt x="42443" y="84315"/>
                </a:lnTo>
                <a:lnTo>
                  <a:pt x="65354" y="116395"/>
                </a:lnTo>
                <a:lnTo>
                  <a:pt x="72351" y="117411"/>
                </a:lnTo>
                <a:lnTo>
                  <a:pt x="79641" y="115443"/>
                </a:lnTo>
                <a:lnTo>
                  <a:pt x="87210" y="110032"/>
                </a:lnTo>
                <a:lnTo>
                  <a:pt x="95034" y="100774"/>
                </a:lnTo>
                <a:close/>
              </a:path>
            </a:pathLst>
          </a:custGeom>
          <a:solidFill>
            <a:srgbClr val="F5DF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bg 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0763" y="746104"/>
            <a:ext cx="103838" cy="97549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6746430" y="6475780"/>
            <a:ext cx="3903979" cy="3353435"/>
          </a:xfrm>
          <a:custGeom>
            <a:avLst/>
            <a:gdLst/>
            <a:ahLst/>
            <a:cxnLst/>
            <a:rect l="l" t="t" r="r" b="b"/>
            <a:pathLst>
              <a:path w="3903979" h="3353434">
                <a:moveTo>
                  <a:pt x="1235608" y="226529"/>
                </a:moveTo>
                <a:lnTo>
                  <a:pt x="1232039" y="208915"/>
                </a:lnTo>
                <a:lnTo>
                  <a:pt x="1222311" y="194513"/>
                </a:lnTo>
                <a:lnTo>
                  <a:pt x="1207897" y="184797"/>
                </a:lnTo>
                <a:lnTo>
                  <a:pt x="1190231" y="181229"/>
                </a:lnTo>
                <a:lnTo>
                  <a:pt x="759701" y="181229"/>
                </a:lnTo>
                <a:lnTo>
                  <a:pt x="742022" y="184797"/>
                </a:lnTo>
                <a:lnTo>
                  <a:pt x="727595" y="194513"/>
                </a:lnTo>
                <a:lnTo>
                  <a:pt x="717854" y="208915"/>
                </a:lnTo>
                <a:lnTo>
                  <a:pt x="714286" y="226529"/>
                </a:lnTo>
                <a:lnTo>
                  <a:pt x="717854" y="244170"/>
                </a:lnTo>
                <a:lnTo>
                  <a:pt x="727595" y="258584"/>
                </a:lnTo>
                <a:lnTo>
                  <a:pt x="742022" y="268300"/>
                </a:lnTo>
                <a:lnTo>
                  <a:pt x="759701" y="271856"/>
                </a:lnTo>
                <a:lnTo>
                  <a:pt x="1190231" y="271856"/>
                </a:lnTo>
                <a:lnTo>
                  <a:pt x="1207897" y="268300"/>
                </a:lnTo>
                <a:lnTo>
                  <a:pt x="1222311" y="258584"/>
                </a:lnTo>
                <a:lnTo>
                  <a:pt x="1232039" y="244170"/>
                </a:lnTo>
                <a:lnTo>
                  <a:pt x="1235608" y="226529"/>
                </a:lnTo>
                <a:close/>
              </a:path>
              <a:path w="3903979" h="3353434">
                <a:moveTo>
                  <a:pt x="1405763" y="3126448"/>
                </a:moveTo>
                <a:lnTo>
                  <a:pt x="1402194" y="3108807"/>
                </a:lnTo>
                <a:lnTo>
                  <a:pt x="1392478" y="3094405"/>
                </a:lnTo>
                <a:lnTo>
                  <a:pt x="1378051" y="3084703"/>
                </a:lnTo>
                <a:lnTo>
                  <a:pt x="1360385" y="3081147"/>
                </a:lnTo>
                <a:lnTo>
                  <a:pt x="589534" y="3081147"/>
                </a:lnTo>
                <a:lnTo>
                  <a:pt x="571855" y="3084703"/>
                </a:lnTo>
                <a:lnTo>
                  <a:pt x="557415" y="3094405"/>
                </a:lnTo>
                <a:lnTo>
                  <a:pt x="547687" y="3108807"/>
                </a:lnTo>
                <a:lnTo>
                  <a:pt x="544131" y="3126448"/>
                </a:lnTo>
                <a:lnTo>
                  <a:pt x="547687" y="3144088"/>
                </a:lnTo>
                <a:lnTo>
                  <a:pt x="557415" y="3158490"/>
                </a:lnTo>
                <a:lnTo>
                  <a:pt x="571855" y="3168205"/>
                </a:lnTo>
                <a:lnTo>
                  <a:pt x="589534" y="3171774"/>
                </a:lnTo>
                <a:lnTo>
                  <a:pt x="1360385" y="3171774"/>
                </a:lnTo>
                <a:lnTo>
                  <a:pt x="1378051" y="3168205"/>
                </a:lnTo>
                <a:lnTo>
                  <a:pt x="1392478" y="3158490"/>
                </a:lnTo>
                <a:lnTo>
                  <a:pt x="1402194" y="3144088"/>
                </a:lnTo>
                <a:lnTo>
                  <a:pt x="1405763" y="3126448"/>
                </a:lnTo>
                <a:close/>
              </a:path>
              <a:path w="3903979" h="3353434">
                <a:moveTo>
                  <a:pt x="1949894" y="245554"/>
                </a:moveTo>
                <a:lnTo>
                  <a:pt x="1944878" y="196126"/>
                </a:lnTo>
                <a:lnTo>
                  <a:pt x="1930527" y="150063"/>
                </a:lnTo>
                <a:lnTo>
                  <a:pt x="1907832" y="108356"/>
                </a:lnTo>
                <a:lnTo>
                  <a:pt x="1893150" y="90601"/>
                </a:lnTo>
                <a:lnTo>
                  <a:pt x="1877771" y="71996"/>
                </a:lnTo>
                <a:lnTo>
                  <a:pt x="1859140" y="56654"/>
                </a:lnTo>
                <a:lnTo>
                  <a:pt x="1859140" y="245554"/>
                </a:lnTo>
                <a:lnTo>
                  <a:pt x="1859140" y="3107448"/>
                </a:lnTo>
                <a:lnTo>
                  <a:pt x="1851215" y="3156381"/>
                </a:lnTo>
                <a:lnTo>
                  <a:pt x="1829155" y="3198914"/>
                </a:lnTo>
                <a:lnTo>
                  <a:pt x="1795538" y="3232467"/>
                </a:lnTo>
                <a:lnTo>
                  <a:pt x="1752930" y="3254489"/>
                </a:lnTo>
                <a:lnTo>
                  <a:pt x="1703920" y="3262401"/>
                </a:lnTo>
                <a:lnTo>
                  <a:pt x="245973" y="3262401"/>
                </a:lnTo>
                <a:lnTo>
                  <a:pt x="196977" y="3254489"/>
                </a:lnTo>
                <a:lnTo>
                  <a:pt x="154381" y="3232467"/>
                </a:lnTo>
                <a:lnTo>
                  <a:pt x="120764" y="3198914"/>
                </a:lnTo>
                <a:lnTo>
                  <a:pt x="98717" y="3156381"/>
                </a:lnTo>
                <a:lnTo>
                  <a:pt x="90792" y="3107448"/>
                </a:lnTo>
                <a:lnTo>
                  <a:pt x="90792" y="245554"/>
                </a:lnTo>
                <a:lnTo>
                  <a:pt x="98717" y="196634"/>
                </a:lnTo>
                <a:lnTo>
                  <a:pt x="120764" y="154101"/>
                </a:lnTo>
                <a:lnTo>
                  <a:pt x="154381" y="120535"/>
                </a:lnTo>
                <a:lnTo>
                  <a:pt x="196977" y="98513"/>
                </a:lnTo>
                <a:lnTo>
                  <a:pt x="245973" y="90601"/>
                </a:lnTo>
                <a:lnTo>
                  <a:pt x="1703920" y="90601"/>
                </a:lnTo>
                <a:lnTo>
                  <a:pt x="1752930" y="98513"/>
                </a:lnTo>
                <a:lnTo>
                  <a:pt x="1795538" y="120535"/>
                </a:lnTo>
                <a:lnTo>
                  <a:pt x="1829155" y="154101"/>
                </a:lnTo>
                <a:lnTo>
                  <a:pt x="1851215" y="196634"/>
                </a:lnTo>
                <a:lnTo>
                  <a:pt x="1859140" y="245554"/>
                </a:lnTo>
                <a:lnTo>
                  <a:pt x="1859140" y="56654"/>
                </a:lnTo>
                <a:lnTo>
                  <a:pt x="1841347" y="41986"/>
                </a:lnTo>
                <a:lnTo>
                  <a:pt x="1799577" y="19329"/>
                </a:lnTo>
                <a:lnTo>
                  <a:pt x="1753425" y="4991"/>
                </a:lnTo>
                <a:lnTo>
                  <a:pt x="1703920" y="0"/>
                </a:lnTo>
                <a:lnTo>
                  <a:pt x="245973" y="0"/>
                </a:lnTo>
                <a:lnTo>
                  <a:pt x="196469" y="4991"/>
                </a:lnTo>
                <a:lnTo>
                  <a:pt x="150329" y="19329"/>
                </a:lnTo>
                <a:lnTo>
                  <a:pt x="108559" y="41986"/>
                </a:lnTo>
                <a:lnTo>
                  <a:pt x="72136" y="71996"/>
                </a:lnTo>
                <a:lnTo>
                  <a:pt x="42075" y="108356"/>
                </a:lnTo>
                <a:lnTo>
                  <a:pt x="19367" y="150063"/>
                </a:lnTo>
                <a:lnTo>
                  <a:pt x="5003" y="196126"/>
                </a:lnTo>
                <a:lnTo>
                  <a:pt x="0" y="245554"/>
                </a:lnTo>
                <a:lnTo>
                  <a:pt x="0" y="3107448"/>
                </a:lnTo>
                <a:lnTo>
                  <a:pt x="5003" y="3156877"/>
                </a:lnTo>
                <a:lnTo>
                  <a:pt x="19367" y="3202940"/>
                </a:lnTo>
                <a:lnTo>
                  <a:pt x="42075" y="3244646"/>
                </a:lnTo>
                <a:lnTo>
                  <a:pt x="72136" y="3281007"/>
                </a:lnTo>
                <a:lnTo>
                  <a:pt x="108559" y="3311017"/>
                </a:lnTo>
                <a:lnTo>
                  <a:pt x="150329" y="3333686"/>
                </a:lnTo>
                <a:lnTo>
                  <a:pt x="196469" y="3348012"/>
                </a:lnTo>
                <a:lnTo>
                  <a:pt x="245973" y="3353003"/>
                </a:lnTo>
                <a:lnTo>
                  <a:pt x="1703920" y="3353003"/>
                </a:lnTo>
                <a:lnTo>
                  <a:pt x="1753425" y="3348012"/>
                </a:lnTo>
                <a:lnTo>
                  <a:pt x="1799577" y="3333686"/>
                </a:lnTo>
                <a:lnTo>
                  <a:pt x="1841347" y="3311017"/>
                </a:lnTo>
                <a:lnTo>
                  <a:pt x="1877771" y="3281007"/>
                </a:lnTo>
                <a:lnTo>
                  <a:pt x="1893150" y="3262401"/>
                </a:lnTo>
                <a:lnTo>
                  <a:pt x="1907832" y="3244646"/>
                </a:lnTo>
                <a:lnTo>
                  <a:pt x="1930527" y="3202940"/>
                </a:lnTo>
                <a:lnTo>
                  <a:pt x="1944878" y="3156877"/>
                </a:lnTo>
                <a:lnTo>
                  <a:pt x="1949894" y="3107448"/>
                </a:lnTo>
                <a:lnTo>
                  <a:pt x="1949894" y="245554"/>
                </a:lnTo>
                <a:close/>
              </a:path>
              <a:path w="3903979" h="3353434">
                <a:moveTo>
                  <a:pt x="3142640" y="1121524"/>
                </a:moveTo>
                <a:lnTo>
                  <a:pt x="3139313" y="1104468"/>
                </a:lnTo>
                <a:lnTo>
                  <a:pt x="3129343" y="1089482"/>
                </a:lnTo>
                <a:lnTo>
                  <a:pt x="3114332" y="1079525"/>
                </a:lnTo>
                <a:lnTo>
                  <a:pt x="3097250" y="1076198"/>
                </a:lnTo>
                <a:lnTo>
                  <a:pt x="3080169" y="1079525"/>
                </a:lnTo>
                <a:lnTo>
                  <a:pt x="3065157" y="1089482"/>
                </a:lnTo>
                <a:lnTo>
                  <a:pt x="3000133" y="1154379"/>
                </a:lnTo>
                <a:lnTo>
                  <a:pt x="2996107" y="1106170"/>
                </a:lnTo>
                <a:lnTo>
                  <a:pt x="2989135" y="1058837"/>
                </a:lnTo>
                <a:lnTo>
                  <a:pt x="2979305" y="1012469"/>
                </a:lnTo>
                <a:lnTo>
                  <a:pt x="2966732" y="967168"/>
                </a:lnTo>
                <a:lnTo>
                  <a:pt x="2951505" y="923023"/>
                </a:lnTo>
                <a:lnTo>
                  <a:pt x="2933700" y="880135"/>
                </a:lnTo>
                <a:lnTo>
                  <a:pt x="2913430" y="838581"/>
                </a:lnTo>
                <a:lnTo>
                  <a:pt x="2890774" y="798461"/>
                </a:lnTo>
                <a:lnTo>
                  <a:pt x="2865818" y="759879"/>
                </a:lnTo>
                <a:lnTo>
                  <a:pt x="2838678" y="722909"/>
                </a:lnTo>
                <a:lnTo>
                  <a:pt x="2809430" y="687666"/>
                </a:lnTo>
                <a:lnTo>
                  <a:pt x="2778175" y="654215"/>
                </a:lnTo>
                <a:lnTo>
                  <a:pt x="2745003" y="622668"/>
                </a:lnTo>
                <a:lnTo>
                  <a:pt x="2710002" y="593115"/>
                </a:lnTo>
                <a:lnTo>
                  <a:pt x="2673273" y="565645"/>
                </a:lnTo>
                <a:lnTo>
                  <a:pt x="2634894" y="540346"/>
                </a:lnTo>
                <a:lnTo>
                  <a:pt x="2594978" y="517321"/>
                </a:lnTo>
                <a:lnTo>
                  <a:pt x="2553601" y="496658"/>
                </a:lnTo>
                <a:lnTo>
                  <a:pt x="2510866" y="478459"/>
                </a:lnTo>
                <a:lnTo>
                  <a:pt x="2466860" y="462788"/>
                </a:lnTo>
                <a:lnTo>
                  <a:pt x="2421686" y="449770"/>
                </a:lnTo>
                <a:lnTo>
                  <a:pt x="2375420" y="439483"/>
                </a:lnTo>
                <a:lnTo>
                  <a:pt x="2328164" y="432015"/>
                </a:lnTo>
                <a:lnTo>
                  <a:pt x="2280005" y="427469"/>
                </a:lnTo>
                <a:lnTo>
                  <a:pt x="2231059" y="425932"/>
                </a:lnTo>
                <a:lnTo>
                  <a:pt x="2191677" y="426935"/>
                </a:lnTo>
                <a:lnTo>
                  <a:pt x="2152815" y="429882"/>
                </a:lnTo>
                <a:lnTo>
                  <a:pt x="2114499" y="434746"/>
                </a:lnTo>
                <a:lnTo>
                  <a:pt x="2076805" y="441464"/>
                </a:lnTo>
                <a:lnTo>
                  <a:pt x="2043353" y="470458"/>
                </a:lnTo>
                <a:lnTo>
                  <a:pt x="2040674" y="485851"/>
                </a:lnTo>
                <a:lnTo>
                  <a:pt x="2045195" y="505637"/>
                </a:lnTo>
                <a:lnTo>
                  <a:pt x="2057247" y="520915"/>
                </a:lnTo>
                <a:lnTo>
                  <a:pt x="2074545" y="529780"/>
                </a:lnTo>
                <a:lnTo>
                  <a:pt x="2094826" y="530301"/>
                </a:lnTo>
                <a:lnTo>
                  <a:pt x="2128139" y="524357"/>
                </a:lnTo>
                <a:lnTo>
                  <a:pt x="2161959" y="520052"/>
                </a:lnTo>
                <a:lnTo>
                  <a:pt x="2196274" y="517448"/>
                </a:lnTo>
                <a:lnTo>
                  <a:pt x="2231059" y="516572"/>
                </a:lnTo>
                <a:lnTo>
                  <a:pt x="2280259" y="518325"/>
                </a:lnTo>
                <a:lnTo>
                  <a:pt x="2328532" y="523532"/>
                </a:lnTo>
                <a:lnTo>
                  <a:pt x="2375738" y="532053"/>
                </a:lnTo>
                <a:lnTo>
                  <a:pt x="2421763" y="543763"/>
                </a:lnTo>
                <a:lnTo>
                  <a:pt x="2466479" y="558558"/>
                </a:lnTo>
                <a:lnTo>
                  <a:pt x="2509774" y="576300"/>
                </a:lnTo>
                <a:lnTo>
                  <a:pt x="2551531" y="596887"/>
                </a:lnTo>
                <a:lnTo>
                  <a:pt x="2591612" y="620179"/>
                </a:lnTo>
                <a:lnTo>
                  <a:pt x="2629903" y="646061"/>
                </a:lnTo>
                <a:lnTo>
                  <a:pt x="2666288" y="674420"/>
                </a:lnTo>
                <a:lnTo>
                  <a:pt x="2700642" y="705129"/>
                </a:lnTo>
                <a:lnTo>
                  <a:pt x="2732836" y="738060"/>
                </a:lnTo>
                <a:lnTo>
                  <a:pt x="2762770" y="773099"/>
                </a:lnTo>
                <a:lnTo>
                  <a:pt x="2790291" y="810120"/>
                </a:lnTo>
                <a:lnTo>
                  <a:pt x="2815298" y="849007"/>
                </a:lnTo>
                <a:lnTo>
                  <a:pt x="2837675" y="889635"/>
                </a:lnTo>
                <a:lnTo>
                  <a:pt x="2857284" y="931887"/>
                </a:lnTo>
                <a:lnTo>
                  <a:pt x="2874010" y="975639"/>
                </a:lnTo>
                <a:lnTo>
                  <a:pt x="2887726" y="1020775"/>
                </a:lnTo>
                <a:lnTo>
                  <a:pt x="2898330" y="1067155"/>
                </a:lnTo>
                <a:lnTo>
                  <a:pt x="2905683" y="1114679"/>
                </a:lnTo>
                <a:lnTo>
                  <a:pt x="2909659" y="1163218"/>
                </a:lnTo>
                <a:lnTo>
                  <a:pt x="2950464" y="1203960"/>
                </a:lnTo>
                <a:lnTo>
                  <a:pt x="2835770" y="1089482"/>
                </a:lnTo>
                <a:lnTo>
                  <a:pt x="2820759" y="1079525"/>
                </a:lnTo>
                <a:lnTo>
                  <a:pt x="2803690" y="1076198"/>
                </a:lnTo>
                <a:lnTo>
                  <a:pt x="2786621" y="1079525"/>
                </a:lnTo>
                <a:lnTo>
                  <a:pt x="2771610" y="1089482"/>
                </a:lnTo>
                <a:lnTo>
                  <a:pt x="2761627" y="1104480"/>
                </a:lnTo>
                <a:lnTo>
                  <a:pt x="2758300" y="1121524"/>
                </a:lnTo>
                <a:lnTo>
                  <a:pt x="2761627" y="1138580"/>
                </a:lnTo>
                <a:lnTo>
                  <a:pt x="2918383" y="1300099"/>
                </a:lnTo>
                <a:lnTo>
                  <a:pt x="2950464" y="1313370"/>
                </a:lnTo>
                <a:lnTo>
                  <a:pt x="2959138" y="1312545"/>
                </a:lnTo>
                <a:lnTo>
                  <a:pt x="3129343" y="1153566"/>
                </a:lnTo>
                <a:lnTo>
                  <a:pt x="3139313" y="1138567"/>
                </a:lnTo>
                <a:lnTo>
                  <a:pt x="3142640" y="1121524"/>
                </a:lnTo>
                <a:close/>
              </a:path>
              <a:path w="3903979" h="3353434">
                <a:moveTo>
                  <a:pt x="3721811" y="2164816"/>
                </a:moveTo>
                <a:lnTo>
                  <a:pt x="3718242" y="2147176"/>
                </a:lnTo>
                <a:lnTo>
                  <a:pt x="3708514" y="2132774"/>
                </a:lnTo>
                <a:lnTo>
                  <a:pt x="3694099" y="2123059"/>
                </a:lnTo>
                <a:lnTo>
                  <a:pt x="3676434" y="2119490"/>
                </a:lnTo>
                <a:lnTo>
                  <a:pt x="3658755" y="2123059"/>
                </a:lnTo>
                <a:lnTo>
                  <a:pt x="3644328" y="2132774"/>
                </a:lnTo>
                <a:lnTo>
                  <a:pt x="3634587" y="2147176"/>
                </a:lnTo>
                <a:lnTo>
                  <a:pt x="3631019" y="2164816"/>
                </a:lnTo>
                <a:lnTo>
                  <a:pt x="3631019" y="2594622"/>
                </a:lnTo>
                <a:lnTo>
                  <a:pt x="3634587" y="2612263"/>
                </a:lnTo>
                <a:lnTo>
                  <a:pt x="3644328" y="2626652"/>
                </a:lnTo>
                <a:lnTo>
                  <a:pt x="3658755" y="2636367"/>
                </a:lnTo>
                <a:lnTo>
                  <a:pt x="3676434" y="2639923"/>
                </a:lnTo>
                <a:lnTo>
                  <a:pt x="3694099" y="2636367"/>
                </a:lnTo>
                <a:lnTo>
                  <a:pt x="3708514" y="2626652"/>
                </a:lnTo>
                <a:lnTo>
                  <a:pt x="3718242" y="2612263"/>
                </a:lnTo>
                <a:lnTo>
                  <a:pt x="3721811" y="2594622"/>
                </a:lnTo>
                <a:lnTo>
                  <a:pt x="3721811" y="2164816"/>
                </a:lnTo>
                <a:close/>
              </a:path>
              <a:path w="3903979" h="3353434">
                <a:moveTo>
                  <a:pt x="3903370" y="1651965"/>
                </a:moveTo>
                <a:lnTo>
                  <a:pt x="3898379" y="1602473"/>
                </a:lnTo>
                <a:lnTo>
                  <a:pt x="3884041" y="1556385"/>
                </a:lnTo>
                <a:lnTo>
                  <a:pt x="3861371" y="1514665"/>
                </a:lnTo>
                <a:lnTo>
                  <a:pt x="3831336" y="1478330"/>
                </a:lnTo>
                <a:lnTo>
                  <a:pt x="3794925" y="1448346"/>
                </a:lnTo>
                <a:lnTo>
                  <a:pt x="3753154" y="1425702"/>
                </a:lnTo>
                <a:lnTo>
                  <a:pt x="3706977" y="1411389"/>
                </a:lnTo>
                <a:lnTo>
                  <a:pt x="3657396" y="1406410"/>
                </a:lnTo>
                <a:lnTo>
                  <a:pt x="2086076" y="1406410"/>
                </a:lnTo>
                <a:lnTo>
                  <a:pt x="2068410" y="1409966"/>
                </a:lnTo>
                <a:lnTo>
                  <a:pt x="2053971" y="1419669"/>
                </a:lnTo>
                <a:lnTo>
                  <a:pt x="2044242" y="1434071"/>
                </a:lnTo>
                <a:lnTo>
                  <a:pt x="2040674" y="1451711"/>
                </a:lnTo>
                <a:lnTo>
                  <a:pt x="2044242" y="1469351"/>
                </a:lnTo>
                <a:lnTo>
                  <a:pt x="2053971" y="1483753"/>
                </a:lnTo>
                <a:lnTo>
                  <a:pt x="2068410" y="1493469"/>
                </a:lnTo>
                <a:lnTo>
                  <a:pt x="2086076" y="1497037"/>
                </a:lnTo>
                <a:lnTo>
                  <a:pt x="3657396" y="1497037"/>
                </a:lnTo>
                <a:lnTo>
                  <a:pt x="3706457" y="1504937"/>
                </a:lnTo>
                <a:lnTo>
                  <a:pt x="3749065" y="1526921"/>
                </a:lnTo>
                <a:lnTo>
                  <a:pt x="3782657" y="1560461"/>
                </a:lnTo>
                <a:lnTo>
                  <a:pt x="3804678" y="1602994"/>
                </a:lnTo>
                <a:lnTo>
                  <a:pt x="3812590" y="1651965"/>
                </a:lnTo>
                <a:lnTo>
                  <a:pt x="3812590" y="3107448"/>
                </a:lnTo>
                <a:lnTo>
                  <a:pt x="3804678" y="3156420"/>
                </a:lnTo>
                <a:lnTo>
                  <a:pt x="3782657" y="3198965"/>
                </a:lnTo>
                <a:lnTo>
                  <a:pt x="3749065" y="3232505"/>
                </a:lnTo>
                <a:lnTo>
                  <a:pt x="3706457" y="3254502"/>
                </a:lnTo>
                <a:lnTo>
                  <a:pt x="3657396" y="3262401"/>
                </a:lnTo>
                <a:lnTo>
                  <a:pt x="2073452" y="3262401"/>
                </a:lnTo>
                <a:lnTo>
                  <a:pt x="2059114" y="3264751"/>
                </a:lnTo>
                <a:lnTo>
                  <a:pt x="2046579" y="3271355"/>
                </a:lnTo>
                <a:lnTo>
                  <a:pt x="2036711" y="3281527"/>
                </a:lnTo>
                <a:lnTo>
                  <a:pt x="2030095" y="3295523"/>
                </a:lnTo>
                <a:lnTo>
                  <a:pt x="2028926" y="3316592"/>
                </a:lnTo>
                <a:lnTo>
                  <a:pt x="2037118" y="3335007"/>
                </a:lnTo>
                <a:lnTo>
                  <a:pt x="2052574" y="3348050"/>
                </a:lnTo>
                <a:lnTo>
                  <a:pt x="2073186" y="3353003"/>
                </a:lnTo>
                <a:lnTo>
                  <a:pt x="3657396" y="3353003"/>
                </a:lnTo>
                <a:lnTo>
                  <a:pt x="3706977" y="3348012"/>
                </a:lnTo>
                <a:lnTo>
                  <a:pt x="3753154" y="3333712"/>
                </a:lnTo>
                <a:lnTo>
                  <a:pt x="3794925" y="3311067"/>
                </a:lnTo>
                <a:lnTo>
                  <a:pt x="3831336" y="3281083"/>
                </a:lnTo>
                <a:lnTo>
                  <a:pt x="3861371" y="3244748"/>
                </a:lnTo>
                <a:lnTo>
                  <a:pt x="3884041" y="3203029"/>
                </a:lnTo>
                <a:lnTo>
                  <a:pt x="3898379" y="3156940"/>
                </a:lnTo>
                <a:lnTo>
                  <a:pt x="3903370" y="3107448"/>
                </a:lnTo>
                <a:lnTo>
                  <a:pt x="3903370" y="1651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E00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7864" y="3911819"/>
            <a:ext cx="8000350" cy="637518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458203" y="0"/>
            <a:ext cx="6830059" cy="4926330"/>
          </a:xfrm>
          <a:custGeom>
            <a:avLst/>
            <a:gdLst/>
            <a:ahLst/>
            <a:cxnLst/>
            <a:rect l="l" t="t" r="r" b="b"/>
            <a:pathLst>
              <a:path w="6830059" h="4926330">
                <a:moveTo>
                  <a:pt x="6829796" y="4926121"/>
                </a:moveTo>
                <a:lnTo>
                  <a:pt x="0" y="4926121"/>
                </a:lnTo>
                <a:lnTo>
                  <a:pt x="0" y="0"/>
                </a:lnTo>
                <a:lnTo>
                  <a:pt x="6829796" y="0"/>
                </a:lnTo>
                <a:lnTo>
                  <a:pt x="6829796" y="4926121"/>
                </a:lnTo>
                <a:close/>
              </a:path>
            </a:pathLst>
          </a:custGeom>
          <a:solidFill>
            <a:srgbClr val="2F07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58202" y="5021371"/>
            <a:ext cx="1514474" cy="260984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67927" y="5021371"/>
            <a:ext cx="1523999" cy="260984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87177" y="5021371"/>
            <a:ext cx="3038474" cy="526562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0902" y="5021371"/>
            <a:ext cx="467097" cy="5265628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8202" y="7726471"/>
            <a:ext cx="3133724" cy="2560528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028699" y="8502667"/>
            <a:ext cx="3107055" cy="1444625"/>
          </a:xfrm>
          <a:custGeom>
            <a:avLst/>
            <a:gdLst/>
            <a:ahLst/>
            <a:cxnLst/>
            <a:rect l="l" t="t" r="r" b="b"/>
            <a:pathLst>
              <a:path w="3107054" h="1444625">
                <a:moveTo>
                  <a:pt x="0" y="1444243"/>
                </a:moveTo>
                <a:lnTo>
                  <a:pt x="0" y="0"/>
                </a:lnTo>
                <a:lnTo>
                  <a:pt x="3106645" y="0"/>
                </a:lnTo>
                <a:lnTo>
                  <a:pt x="3106645" y="1444243"/>
                </a:lnTo>
                <a:lnTo>
                  <a:pt x="0" y="1444243"/>
                </a:lnTo>
                <a:close/>
              </a:path>
            </a:pathLst>
          </a:custGeom>
          <a:solidFill>
            <a:srgbClr val="2E00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028712" y="8502666"/>
            <a:ext cx="3105150" cy="1447800"/>
          </a:xfrm>
          <a:custGeom>
            <a:avLst/>
            <a:gdLst/>
            <a:ahLst/>
            <a:cxnLst/>
            <a:rect l="l" t="t" r="r" b="b"/>
            <a:pathLst>
              <a:path w="3105150" h="1447800">
                <a:moveTo>
                  <a:pt x="0" y="0"/>
                </a:moveTo>
                <a:lnTo>
                  <a:pt x="3105123" y="0"/>
                </a:lnTo>
                <a:lnTo>
                  <a:pt x="3105123" y="1447799"/>
                </a:lnTo>
                <a:lnTo>
                  <a:pt x="0" y="1447799"/>
                </a:lnTo>
                <a:lnTo>
                  <a:pt x="0" y="0"/>
                </a:lnTo>
              </a:path>
            </a:pathLst>
          </a:custGeom>
          <a:ln w="76348">
            <a:solidFill>
              <a:srgbClr val="3CB5B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59641" y="0"/>
            <a:ext cx="4314824" cy="46577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E00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21529" y="3955894"/>
            <a:ext cx="8444941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8568" y="4708912"/>
            <a:ext cx="17650862" cy="3197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28" Type="http://schemas.openxmlformats.org/officeDocument/2006/relationships/image" Target="../media/image40.png"/><Relationship Id="rId29" Type="http://schemas.openxmlformats.org/officeDocument/2006/relationships/image" Target="../media/image41.png"/><Relationship Id="rId30" Type="http://schemas.openxmlformats.org/officeDocument/2006/relationships/image" Target="../media/image42.png"/><Relationship Id="rId31" Type="http://schemas.openxmlformats.org/officeDocument/2006/relationships/image" Target="../media/image43.png"/><Relationship Id="rId32" Type="http://schemas.openxmlformats.org/officeDocument/2006/relationships/image" Target="../media/image44.png"/><Relationship Id="rId33" Type="http://schemas.openxmlformats.org/officeDocument/2006/relationships/image" Target="../media/image45.png"/><Relationship Id="rId34" Type="http://schemas.openxmlformats.org/officeDocument/2006/relationships/image" Target="../media/image46.png"/><Relationship Id="rId35" Type="http://schemas.openxmlformats.org/officeDocument/2006/relationships/image" Target="../media/image47.png"/><Relationship Id="rId36" Type="http://schemas.openxmlformats.org/officeDocument/2006/relationships/image" Target="../media/image48.png"/><Relationship Id="rId37" Type="http://schemas.openxmlformats.org/officeDocument/2006/relationships/image" Target="../media/image49.png"/><Relationship Id="rId38" Type="http://schemas.openxmlformats.org/officeDocument/2006/relationships/image" Target="../media/image50.png"/><Relationship Id="rId39" Type="http://schemas.openxmlformats.org/officeDocument/2006/relationships/image" Target="../media/image51.png"/><Relationship Id="rId40" Type="http://schemas.openxmlformats.org/officeDocument/2006/relationships/image" Target="../media/image52.png"/><Relationship Id="rId41" Type="http://schemas.openxmlformats.org/officeDocument/2006/relationships/image" Target="../media/image53.png"/><Relationship Id="rId42" Type="http://schemas.openxmlformats.org/officeDocument/2006/relationships/image" Target="../media/image54.png"/><Relationship Id="rId43" Type="http://schemas.openxmlformats.org/officeDocument/2006/relationships/image" Target="../media/image55.png"/><Relationship Id="rId44" Type="http://schemas.openxmlformats.org/officeDocument/2006/relationships/image" Target="../media/image56.png"/><Relationship Id="rId45" Type="http://schemas.openxmlformats.org/officeDocument/2006/relationships/image" Target="../media/image57.png"/><Relationship Id="rId46" Type="http://schemas.openxmlformats.org/officeDocument/2006/relationships/image" Target="../media/image58.png"/><Relationship Id="rId47" Type="http://schemas.openxmlformats.org/officeDocument/2006/relationships/image" Target="../media/image59.png"/><Relationship Id="rId48" Type="http://schemas.openxmlformats.org/officeDocument/2006/relationships/image" Target="../media/image60.png"/><Relationship Id="rId49" Type="http://schemas.openxmlformats.org/officeDocument/2006/relationships/image" Target="../media/image61.png"/><Relationship Id="rId50" Type="http://schemas.openxmlformats.org/officeDocument/2006/relationships/image" Target="../media/image62.png"/><Relationship Id="rId51" Type="http://schemas.openxmlformats.org/officeDocument/2006/relationships/image" Target="../media/image63.png"/><Relationship Id="rId52" Type="http://schemas.openxmlformats.org/officeDocument/2006/relationships/image" Target="../media/image64.png"/><Relationship Id="rId53" Type="http://schemas.openxmlformats.org/officeDocument/2006/relationships/image" Target="../media/image65.png"/><Relationship Id="rId54" Type="http://schemas.openxmlformats.org/officeDocument/2006/relationships/image" Target="../media/image66.png"/><Relationship Id="rId55" Type="http://schemas.openxmlformats.org/officeDocument/2006/relationships/image" Target="../media/image67.png"/><Relationship Id="rId56" Type="http://schemas.openxmlformats.org/officeDocument/2006/relationships/image" Target="../media/image68.png"/><Relationship Id="rId57" Type="http://schemas.openxmlformats.org/officeDocument/2006/relationships/image" Target="../media/image69.png"/><Relationship Id="rId58" Type="http://schemas.openxmlformats.org/officeDocument/2006/relationships/image" Target="../media/image70.png"/><Relationship Id="rId59" Type="http://schemas.openxmlformats.org/officeDocument/2006/relationships/image" Target="../media/image71.png"/><Relationship Id="rId60" Type="http://schemas.openxmlformats.org/officeDocument/2006/relationships/image" Target="../media/image72.png"/><Relationship Id="rId61" Type="http://schemas.openxmlformats.org/officeDocument/2006/relationships/image" Target="../media/image73.png"/><Relationship Id="rId62" Type="http://schemas.openxmlformats.org/officeDocument/2006/relationships/image" Target="../media/image7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77.jpg"/><Relationship Id="rId7" Type="http://schemas.openxmlformats.org/officeDocument/2006/relationships/image" Target="../media/image78.jpg"/><Relationship Id="rId8" Type="http://schemas.openxmlformats.org/officeDocument/2006/relationships/image" Target="../media/image79.jp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76680"/>
            <a:ext cx="8166100" cy="4810760"/>
            <a:chOff x="0" y="5476680"/>
            <a:chExt cx="8166100" cy="4810760"/>
          </a:xfrm>
        </p:grpSpPr>
        <p:sp>
          <p:nvSpPr>
            <p:cNvPr id="3" name="object 3"/>
            <p:cNvSpPr/>
            <p:nvPr/>
          </p:nvSpPr>
          <p:spPr>
            <a:xfrm>
              <a:off x="0" y="7093381"/>
              <a:ext cx="7318375" cy="3194050"/>
            </a:xfrm>
            <a:custGeom>
              <a:avLst/>
              <a:gdLst/>
              <a:ahLst/>
              <a:cxnLst/>
              <a:rect l="l" t="t" r="r" b="b"/>
              <a:pathLst>
                <a:path w="7318375" h="3194050">
                  <a:moveTo>
                    <a:pt x="0" y="2930661"/>
                  </a:moveTo>
                  <a:lnTo>
                    <a:pt x="0" y="0"/>
                  </a:lnTo>
                  <a:lnTo>
                    <a:pt x="906803" y="1246121"/>
                  </a:lnTo>
                  <a:lnTo>
                    <a:pt x="0" y="2930661"/>
                  </a:lnTo>
                  <a:close/>
                </a:path>
                <a:path w="7318375" h="3194050">
                  <a:moveTo>
                    <a:pt x="4087878" y="3193618"/>
                  </a:moveTo>
                  <a:lnTo>
                    <a:pt x="1421761" y="3193618"/>
                  </a:lnTo>
                  <a:lnTo>
                    <a:pt x="1378050" y="3117899"/>
                  </a:lnTo>
                  <a:lnTo>
                    <a:pt x="1317202" y="2851242"/>
                  </a:lnTo>
                  <a:lnTo>
                    <a:pt x="2786612" y="464272"/>
                  </a:lnTo>
                  <a:lnTo>
                    <a:pt x="4311691" y="2786519"/>
                  </a:lnTo>
                  <a:lnTo>
                    <a:pt x="4087878" y="3193618"/>
                  </a:lnTo>
                  <a:close/>
                </a:path>
                <a:path w="7318375" h="3194050">
                  <a:moveTo>
                    <a:pt x="7318331" y="3193618"/>
                  </a:moveTo>
                  <a:lnTo>
                    <a:pt x="5575796" y="3193618"/>
                  </a:lnTo>
                  <a:lnTo>
                    <a:pt x="6362392" y="1946420"/>
                  </a:lnTo>
                  <a:lnTo>
                    <a:pt x="7318331" y="3193618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151692"/>
              <a:ext cx="7009258" cy="41350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76680"/>
              <a:ext cx="8166100" cy="4810760"/>
            </a:xfrm>
            <a:custGeom>
              <a:avLst/>
              <a:gdLst/>
              <a:ahLst/>
              <a:cxnLst/>
              <a:rect l="l" t="t" r="r" b="b"/>
              <a:pathLst>
                <a:path w="8166100" h="4810759">
                  <a:moveTo>
                    <a:pt x="527475" y="3003916"/>
                  </a:moveTo>
                  <a:lnTo>
                    <a:pt x="0" y="2090202"/>
                  </a:lnTo>
                  <a:lnTo>
                    <a:pt x="0" y="0"/>
                  </a:lnTo>
                  <a:lnTo>
                    <a:pt x="1027204" y="1779365"/>
                  </a:lnTo>
                  <a:lnTo>
                    <a:pt x="3754336" y="1779365"/>
                  </a:lnTo>
                  <a:lnTo>
                    <a:pt x="4083136" y="2348924"/>
                  </a:lnTo>
                  <a:lnTo>
                    <a:pt x="2875941" y="2348924"/>
                  </a:lnTo>
                  <a:lnTo>
                    <a:pt x="527475" y="3003916"/>
                  </a:lnTo>
                  <a:close/>
                </a:path>
                <a:path w="8166100" h="4810759">
                  <a:moveTo>
                    <a:pt x="3754336" y="1779365"/>
                  </a:moveTo>
                  <a:lnTo>
                    <a:pt x="1027204" y="1779365"/>
                  </a:lnTo>
                  <a:lnTo>
                    <a:pt x="3376965" y="1125666"/>
                  </a:lnTo>
                  <a:lnTo>
                    <a:pt x="3754336" y="1779365"/>
                  </a:lnTo>
                  <a:close/>
                </a:path>
                <a:path w="8166100" h="4810759">
                  <a:moveTo>
                    <a:pt x="4095487" y="4461470"/>
                  </a:moveTo>
                  <a:lnTo>
                    <a:pt x="2875941" y="2348924"/>
                  </a:lnTo>
                  <a:lnTo>
                    <a:pt x="4083136" y="2348924"/>
                  </a:lnTo>
                  <a:lnTo>
                    <a:pt x="4596510" y="3238212"/>
                  </a:lnTo>
                  <a:lnTo>
                    <a:pt x="7323874" y="3238212"/>
                  </a:lnTo>
                  <a:lnTo>
                    <a:pt x="7652875" y="3807772"/>
                  </a:lnTo>
                  <a:lnTo>
                    <a:pt x="6445248" y="3807772"/>
                  </a:lnTo>
                  <a:lnTo>
                    <a:pt x="4095487" y="4461470"/>
                  </a:lnTo>
                  <a:close/>
                </a:path>
                <a:path w="8166100" h="4810759">
                  <a:moveTo>
                    <a:pt x="7323874" y="3238212"/>
                  </a:moveTo>
                  <a:lnTo>
                    <a:pt x="4596510" y="3238212"/>
                  </a:lnTo>
                  <a:lnTo>
                    <a:pt x="6946271" y="2584514"/>
                  </a:lnTo>
                  <a:lnTo>
                    <a:pt x="7323874" y="3238212"/>
                  </a:lnTo>
                  <a:close/>
                </a:path>
                <a:path w="8166100" h="4810759">
                  <a:moveTo>
                    <a:pt x="8118948" y="4810318"/>
                  </a:moveTo>
                  <a:lnTo>
                    <a:pt x="7024005" y="4810318"/>
                  </a:lnTo>
                  <a:lnTo>
                    <a:pt x="6445248" y="3807772"/>
                  </a:lnTo>
                  <a:lnTo>
                    <a:pt x="7652875" y="3807772"/>
                  </a:lnTo>
                  <a:lnTo>
                    <a:pt x="8165817" y="4695766"/>
                  </a:lnTo>
                  <a:lnTo>
                    <a:pt x="8118948" y="4810318"/>
                  </a:lnTo>
                  <a:close/>
                </a:path>
              </a:pathLst>
            </a:custGeom>
            <a:solidFill>
              <a:srgbClr val="9D282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0798123" y="0"/>
            <a:ext cx="7490459" cy="10287000"/>
            <a:chOff x="10798123" y="0"/>
            <a:chExt cx="7490459" cy="10287000"/>
          </a:xfrm>
        </p:grpSpPr>
        <p:sp>
          <p:nvSpPr>
            <p:cNvPr id="7" name="object 7"/>
            <p:cNvSpPr/>
            <p:nvPr/>
          </p:nvSpPr>
          <p:spPr>
            <a:xfrm>
              <a:off x="10798123" y="0"/>
              <a:ext cx="7490459" cy="4175760"/>
            </a:xfrm>
            <a:custGeom>
              <a:avLst/>
              <a:gdLst/>
              <a:ahLst/>
              <a:cxnLst/>
              <a:rect l="l" t="t" r="r" b="b"/>
              <a:pathLst>
                <a:path w="7490459" h="4175760">
                  <a:moveTo>
                    <a:pt x="972542" y="1682717"/>
                  </a:moveTo>
                  <a:lnTo>
                    <a:pt x="0" y="0"/>
                  </a:lnTo>
                  <a:lnTo>
                    <a:pt x="2362753" y="0"/>
                  </a:lnTo>
                  <a:lnTo>
                    <a:pt x="1627059" y="1365923"/>
                  </a:lnTo>
                  <a:lnTo>
                    <a:pt x="972542" y="1682717"/>
                  </a:lnTo>
                  <a:close/>
                </a:path>
                <a:path w="7490459" h="4175760">
                  <a:moveTo>
                    <a:pt x="4295755" y="3041438"/>
                  </a:moveTo>
                  <a:lnTo>
                    <a:pt x="3160294" y="1075629"/>
                  </a:lnTo>
                  <a:lnTo>
                    <a:pt x="3103641" y="827494"/>
                  </a:lnTo>
                  <a:lnTo>
                    <a:pt x="3613324" y="0"/>
                  </a:lnTo>
                  <a:lnTo>
                    <a:pt x="5387507" y="0"/>
                  </a:lnTo>
                  <a:lnTo>
                    <a:pt x="5891669" y="767267"/>
                  </a:lnTo>
                  <a:lnTo>
                    <a:pt x="4785136" y="2778849"/>
                  </a:lnTo>
                  <a:lnTo>
                    <a:pt x="4295755" y="3041438"/>
                  </a:lnTo>
                  <a:close/>
                </a:path>
                <a:path w="7490459" h="4175760">
                  <a:moveTo>
                    <a:pt x="7489877" y="4175463"/>
                  </a:moveTo>
                  <a:lnTo>
                    <a:pt x="6483506" y="2433146"/>
                  </a:lnTo>
                  <a:lnTo>
                    <a:pt x="6409979" y="2189829"/>
                  </a:lnTo>
                  <a:lnTo>
                    <a:pt x="7489877" y="478521"/>
                  </a:lnTo>
                  <a:lnTo>
                    <a:pt x="7489877" y="4175463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2381" y="0"/>
              <a:ext cx="7405619" cy="39678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014007" y="0"/>
              <a:ext cx="2274570" cy="821690"/>
            </a:xfrm>
            <a:custGeom>
              <a:avLst/>
              <a:gdLst/>
              <a:ahLst/>
              <a:cxnLst/>
              <a:rect l="l" t="t" r="r" b="b"/>
              <a:pathLst>
                <a:path w="2274569" h="821690">
                  <a:moveTo>
                    <a:pt x="474486" y="821472"/>
                  </a:moveTo>
                  <a:lnTo>
                    <a:pt x="0" y="0"/>
                  </a:lnTo>
                  <a:lnTo>
                    <a:pt x="2273992" y="0"/>
                  </a:lnTo>
                  <a:lnTo>
                    <a:pt x="2273992" y="321128"/>
                  </a:lnTo>
                  <a:lnTo>
                    <a:pt x="474486" y="821472"/>
                  </a:lnTo>
                  <a:close/>
                </a:path>
              </a:pathLst>
            </a:custGeom>
            <a:solidFill>
              <a:srgbClr val="9D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440061" y="1846356"/>
              <a:ext cx="5965190" cy="8441055"/>
            </a:xfrm>
            <a:custGeom>
              <a:avLst/>
              <a:gdLst/>
              <a:ahLst/>
              <a:cxnLst/>
              <a:rect l="l" t="t" r="r" b="b"/>
              <a:pathLst>
                <a:path w="5965190" h="8441055">
                  <a:moveTo>
                    <a:pt x="5171646" y="12700"/>
                  </a:moveTo>
                  <a:lnTo>
                    <a:pt x="793237" y="12700"/>
                  </a:lnTo>
                  <a:lnTo>
                    <a:pt x="840931" y="0"/>
                  </a:lnTo>
                  <a:lnTo>
                    <a:pt x="5123952" y="0"/>
                  </a:lnTo>
                  <a:lnTo>
                    <a:pt x="5171646" y="12700"/>
                  </a:lnTo>
                  <a:close/>
                </a:path>
                <a:path w="5965190" h="8441055">
                  <a:moveTo>
                    <a:pt x="313464" y="8440644"/>
                  </a:moveTo>
                  <a:lnTo>
                    <a:pt x="0" y="8440644"/>
                  </a:lnTo>
                  <a:lnTo>
                    <a:pt x="0" y="850900"/>
                  </a:lnTo>
                  <a:lnTo>
                    <a:pt x="1332" y="800100"/>
                  </a:lnTo>
                  <a:lnTo>
                    <a:pt x="5280" y="749300"/>
                  </a:lnTo>
                  <a:lnTo>
                    <a:pt x="11775" y="711200"/>
                  </a:lnTo>
                  <a:lnTo>
                    <a:pt x="20744" y="660400"/>
                  </a:lnTo>
                  <a:lnTo>
                    <a:pt x="32116" y="609600"/>
                  </a:lnTo>
                  <a:lnTo>
                    <a:pt x="45820" y="571500"/>
                  </a:lnTo>
                  <a:lnTo>
                    <a:pt x="61785" y="533400"/>
                  </a:lnTo>
                  <a:lnTo>
                    <a:pt x="79939" y="482600"/>
                  </a:lnTo>
                  <a:lnTo>
                    <a:pt x="100213" y="444500"/>
                  </a:lnTo>
                  <a:lnTo>
                    <a:pt x="122533" y="406400"/>
                  </a:lnTo>
                  <a:lnTo>
                    <a:pt x="146829" y="368300"/>
                  </a:lnTo>
                  <a:lnTo>
                    <a:pt x="173031" y="330200"/>
                  </a:lnTo>
                  <a:lnTo>
                    <a:pt x="201066" y="304800"/>
                  </a:lnTo>
                  <a:lnTo>
                    <a:pt x="230864" y="266700"/>
                  </a:lnTo>
                  <a:lnTo>
                    <a:pt x="262353" y="241300"/>
                  </a:lnTo>
                  <a:lnTo>
                    <a:pt x="295462" y="203200"/>
                  </a:lnTo>
                  <a:lnTo>
                    <a:pt x="330120" y="177800"/>
                  </a:lnTo>
                  <a:lnTo>
                    <a:pt x="366256" y="152400"/>
                  </a:lnTo>
                  <a:lnTo>
                    <a:pt x="403799" y="127000"/>
                  </a:lnTo>
                  <a:lnTo>
                    <a:pt x="442677" y="101600"/>
                  </a:lnTo>
                  <a:lnTo>
                    <a:pt x="482820" y="88900"/>
                  </a:lnTo>
                  <a:lnTo>
                    <a:pt x="524155" y="63500"/>
                  </a:lnTo>
                  <a:lnTo>
                    <a:pt x="654608" y="25400"/>
                  </a:lnTo>
                  <a:lnTo>
                    <a:pt x="700004" y="12700"/>
                  </a:lnTo>
                  <a:lnTo>
                    <a:pt x="5264878" y="12700"/>
                  </a:lnTo>
                  <a:lnTo>
                    <a:pt x="5310274" y="25400"/>
                  </a:lnTo>
                  <a:lnTo>
                    <a:pt x="5440727" y="63500"/>
                  </a:lnTo>
                  <a:lnTo>
                    <a:pt x="5482063" y="88900"/>
                  </a:lnTo>
                  <a:lnTo>
                    <a:pt x="5522205" y="101600"/>
                  </a:lnTo>
                  <a:lnTo>
                    <a:pt x="5561083" y="127000"/>
                  </a:lnTo>
                  <a:lnTo>
                    <a:pt x="5598626" y="152400"/>
                  </a:lnTo>
                  <a:lnTo>
                    <a:pt x="5634762" y="177800"/>
                  </a:lnTo>
                  <a:lnTo>
                    <a:pt x="5669420" y="203200"/>
                  </a:lnTo>
                  <a:lnTo>
                    <a:pt x="5702530" y="241300"/>
                  </a:lnTo>
                  <a:lnTo>
                    <a:pt x="5734019" y="266700"/>
                  </a:lnTo>
                  <a:lnTo>
                    <a:pt x="5763816" y="304800"/>
                  </a:lnTo>
                  <a:lnTo>
                    <a:pt x="5777834" y="317500"/>
                  </a:lnTo>
                  <a:lnTo>
                    <a:pt x="762953" y="317500"/>
                  </a:lnTo>
                  <a:lnTo>
                    <a:pt x="716391" y="330200"/>
                  </a:lnTo>
                  <a:lnTo>
                    <a:pt x="671312" y="330200"/>
                  </a:lnTo>
                  <a:lnTo>
                    <a:pt x="627927" y="355600"/>
                  </a:lnTo>
                  <a:lnTo>
                    <a:pt x="586444" y="368300"/>
                  </a:lnTo>
                  <a:lnTo>
                    <a:pt x="547075" y="393700"/>
                  </a:lnTo>
                  <a:lnTo>
                    <a:pt x="510028" y="419100"/>
                  </a:lnTo>
                  <a:lnTo>
                    <a:pt x="475513" y="444500"/>
                  </a:lnTo>
                  <a:lnTo>
                    <a:pt x="443741" y="482600"/>
                  </a:lnTo>
                  <a:lnTo>
                    <a:pt x="414921" y="508000"/>
                  </a:lnTo>
                  <a:lnTo>
                    <a:pt x="389263" y="546100"/>
                  </a:lnTo>
                  <a:lnTo>
                    <a:pt x="366976" y="584200"/>
                  </a:lnTo>
                  <a:lnTo>
                    <a:pt x="348272" y="635000"/>
                  </a:lnTo>
                  <a:lnTo>
                    <a:pt x="333358" y="673100"/>
                  </a:lnTo>
                  <a:lnTo>
                    <a:pt x="322446" y="723900"/>
                  </a:lnTo>
                  <a:lnTo>
                    <a:pt x="315745" y="762000"/>
                  </a:lnTo>
                  <a:lnTo>
                    <a:pt x="313464" y="812800"/>
                  </a:lnTo>
                  <a:lnTo>
                    <a:pt x="313464" y="8440644"/>
                  </a:lnTo>
                  <a:close/>
                </a:path>
                <a:path w="5965190" h="8441055">
                  <a:moveTo>
                    <a:pt x="4319961" y="723900"/>
                  </a:moveTo>
                  <a:lnTo>
                    <a:pt x="1650949" y="723900"/>
                  </a:lnTo>
                  <a:lnTo>
                    <a:pt x="1610792" y="698500"/>
                  </a:lnTo>
                  <a:lnTo>
                    <a:pt x="1574053" y="673100"/>
                  </a:lnTo>
                  <a:lnTo>
                    <a:pt x="1541329" y="647700"/>
                  </a:lnTo>
                  <a:lnTo>
                    <a:pt x="1490313" y="584200"/>
                  </a:lnTo>
                  <a:lnTo>
                    <a:pt x="1473214" y="546100"/>
                  </a:lnTo>
                  <a:lnTo>
                    <a:pt x="1462516" y="495300"/>
                  </a:lnTo>
                  <a:lnTo>
                    <a:pt x="1458818" y="457200"/>
                  </a:lnTo>
                  <a:lnTo>
                    <a:pt x="1458818" y="317500"/>
                  </a:lnTo>
                  <a:lnTo>
                    <a:pt x="4512091" y="317500"/>
                  </a:lnTo>
                  <a:lnTo>
                    <a:pt x="4512091" y="393700"/>
                  </a:lnTo>
                  <a:lnTo>
                    <a:pt x="3669983" y="393700"/>
                  </a:lnTo>
                  <a:lnTo>
                    <a:pt x="3645918" y="419100"/>
                  </a:lnTo>
                  <a:lnTo>
                    <a:pt x="2566638" y="419100"/>
                  </a:lnTo>
                  <a:lnTo>
                    <a:pt x="2550296" y="431800"/>
                  </a:lnTo>
                  <a:lnTo>
                    <a:pt x="2539040" y="444500"/>
                  </a:lnTo>
                  <a:lnTo>
                    <a:pt x="2534848" y="469900"/>
                  </a:lnTo>
                  <a:lnTo>
                    <a:pt x="2539040" y="482600"/>
                  </a:lnTo>
                  <a:lnTo>
                    <a:pt x="2550296" y="508000"/>
                  </a:lnTo>
                  <a:lnTo>
                    <a:pt x="2566638" y="508000"/>
                  </a:lnTo>
                  <a:lnTo>
                    <a:pt x="2586089" y="520700"/>
                  </a:lnTo>
                  <a:lnTo>
                    <a:pt x="3644787" y="520700"/>
                  </a:lnTo>
                  <a:lnTo>
                    <a:pt x="3668711" y="533400"/>
                  </a:lnTo>
                  <a:lnTo>
                    <a:pt x="3698287" y="546100"/>
                  </a:lnTo>
                  <a:lnTo>
                    <a:pt x="4497696" y="546100"/>
                  </a:lnTo>
                  <a:lnTo>
                    <a:pt x="4480597" y="584200"/>
                  </a:lnTo>
                  <a:lnTo>
                    <a:pt x="4457693" y="622300"/>
                  </a:lnTo>
                  <a:lnTo>
                    <a:pt x="4429581" y="647700"/>
                  </a:lnTo>
                  <a:lnTo>
                    <a:pt x="4396857" y="673100"/>
                  </a:lnTo>
                  <a:lnTo>
                    <a:pt x="4360118" y="698500"/>
                  </a:lnTo>
                  <a:lnTo>
                    <a:pt x="4319961" y="723900"/>
                  </a:lnTo>
                  <a:close/>
                </a:path>
                <a:path w="5965190" h="8441055">
                  <a:moveTo>
                    <a:pt x="5964883" y="8440644"/>
                  </a:moveTo>
                  <a:lnTo>
                    <a:pt x="5654432" y="8440644"/>
                  </a:lnTo>
                  <a:lnTo>
                    <a:pt x="5654432" y="812800"/>
                  </a:lnTo>
                  <a:lnTo>
                    <a:pt x="5652152" y="762000"/>
                  </a:lnTo>
                  <a:lnTo>
                    <a:pt x="5645450" y="723900"/>
                  </a:lnTo>
                  <a:lnTo>
                    <a:pt x="5634538" y="673100"/>
                  </a:lnTo>
                  <a:lnTo>
                    <a:pt x="5619625" y="635000"/>
                  </a:lnTo>
                  <a:lnTo>
                    <a:pt x="5600920" y="584200"/>
                  </a:lnTo>
                  <a:lnTo>
                    <a:pt x="5578634" y="546100"/>
                  </a:lnTo>
                  <a:lnTo>
                    <a:pt x="5552975" y="508000"/>
                  </a:lnTo>
                  <a:lnTo>
                    <a:pt x="5524155" y="482600"/>
                  </a:lnTo>
                  <a:lnTo>
                    <a:pt x="5492383" y="444500"/>
                  </a:lnTo>
                  <a:lnTo>
                    <a:pt x="5457869" y="419100"/>
                  </a:lnTo>
                  <a:lnTo>
                    <a:pt x="5420822" y="393700"/>
                  </a:lnTo>
                  <a:lnTo>
                    <a:pt x="5381452" y="368300"/>
                  </a:lnTo>
                  <a:lnTo>
                    <a:pt x="5339969" y="355600"/>
                  </a:lnTo>
                  <a:lnTo>
                    <a:pt x="5296584" y="330200"/>
                  </a:lnTo>
                  <a:lnTo>
                    <a:pt x="5251505" y="330200"/>
                  </a:lnTo>
                  <a:lnTo>
                    <a:pt x="5204942" y="317500"/>
                  </a:lnTo>
                  <a:lnTo>
                    <a:pt x="5777834" y="317500"/>
                  </a:lnTo>
                  <a:lnTo>
                    <a:pt x="5818053" y="368300"/>
                  </a:lnTo>
                  <a:lnTo>
                    <a:pt x="5842349" y="406400"/>
                  </a:lnTo>
                  <a:lnTo>
                    <a:pt x="5864670" y="444500"/>
                  </a:lnTo>
                  <a:lnTo>
                    <a:pt x="5884943" y="482600"/>
                  </a:lnTo>
                  <a:lnTo>
                    <a:pt x="5903098" y="533400"/>
                  </a:lnTo>
                  <a:lnTo>
                    <a:pt x="5919062" y="571500"/>
                  </a:lnTo>
                  <a:lnTo>
                    <a:pt x="5932767" y="609600"/>
                  </a:lnTo>
                  <a:lnTo>
                    <a:pt x="5944139" y="660400"/>
                  </a:lnTo>
                  <a:lnTo>
                    <a:pt x="5953108" y="711200"/>
                  </a:lnTo>
                  <a:lnTo>
                    <a:pt x="5959602" y="749300"/>
                  </a:lnTo>
                  <a:lnTo>
                    <a:pt x="5963551" y="800100"/>
                  </a:lnTo>
                  <a:lnTo>
                    <a:pt x="5964883" y="850900"/>
                  </a:lnTo>
                  <a:lnTo>
                    <a:pt x="5964883" y="8440644"/>
                  </a:lnTo>
                  <a:close/>
                </a:path>
                <a:path w="5965190" h="8441055">
                  <a:moveTo>
                    <a:pt x="4497696" y="546100"/>
                  </a:moveTo>
                  <a:lnTo>
                    <a:pt x="3698287" y="546100"/>
                  </a:lnTo>
                  <a:lnTo>
                    <a:pt x="3727863" y="533400"/>
                  </a:lnTo>
                  <a:lnTo>
                    <a:pt x="3751788" y="520700"/>
                  </a:lnTo>
                  <a:lnTo>
                    <a:pt x="3767800" y="495300"/>
                  </a:lnTo>
                  <a:lnTo>
                    <a:pt x="3773640" y="469900"/>
                  </a:lnTo>
                  <a:lnTo>
                    <a:pt x="3767800" y="431800"/>
                  </a:lnTo>
                  <a:lnTo>
                    <a:pt x="3751788" y="419100"/>
                  </a:lnTo>
                  <a:lnTo>
                    <a:pt x="3727863" y="393700"/>
                  </a:lnTo>
                  <a:lnTo>
                    <a:pt x="4512091" y="393700"/>
                  </a:lnTo>
                  <a:lnTo>
                    <a:pt x="4512091" y="457200"/>
                  </a:lnTo>
                  <a:lnTo>
                    <a:pt x="4508393" y="495300"/>
                  </a:lnTo>
                  <a:lnTo>
                    <a:pt x="4497696" y="546100"/>
                  </a:lnTo>
                  <a:close/>
                </a:path>
                <a:path w="5965190" h="8441055">
                  <a:moveTo>
                    <a:pt x="3644787" y="520700"/>
                  </a:moveTo>
                  <a:lnTo>
                    <a:pt x="3309469" y="520700"/>
                  </a:lnTo>
                  <a:lnTo>
                    <a:pt x="3328920" y="508000"/>
                  </a:lnTo>
                  <a:lnTo>
                    <a:pt x="3345262" y="508000"/>
                  </a:lnTo>
                  <a:lnTo>
                    <a:pt x="3356518" y="482600"/>
                  </a:lnTo>
                  <a:lnTo>
                    <a:pt x="3360709" y="469900"/>
                  </a:lnTo>
                  <a:lnTo>
                    <a:pt x="3356518" y="444500"/>
                  </a:lnTo>
                  <a:lnTo>
                    <a:pt x="3345262" y="431800"/>
                  </a:lnTo>
                  <a:lnTo>
                    <a:pt x="3328920" y="419100"/>
                  </a:lnTo>
                  <a:lnTo>
                    <a:pt x="3645918" y="419100"/>
                  </a:lnTo>
                  <a:lnTo>
                    <a:pt x="3629199" y="431800"/>
                  </a:lnTo>
                  <a:lnTo>
                    <a:pt x="3622935" y="469900"/>
                  </a:lnTo>
                  <a:lnTo>
                    <a:pt x="3628775" y="495300"/>
                  </a:lnTo>
                  <a:lnTo>
                    <a:pt x="3644787" y="520700"/>
                  </a:lnTo>
                  <a:close/>
                </a:path>
                <a:path w="5965190" h="8441055">
                  <a:moveTo>
                    <a:pt x="4231781" y="736600"/>
                  </a:moveTo>
                  <a:lnTo>
                    <a:pt x="1739128" y="736600"/>
                  </a:lnTo>
                  <a:lnTo>
                    <a:pt x="1693926" y="723900"/>
                  </a:lnTo>
                  <a:lnTo>
                    <a:pt x="4276983" y="723900"/>
                  </a:lnTo>
                  <a:lnTo>
                    <a:pt x="4231781" y="736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3526" y="2156172"/>
              <a:ext cx="5340966" cy="81308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974910" y="2255636"/>
              <a:ext cx="826135" cy="102870"/>
            </a:xfrm>
            <a:custGeom>
              <a:avLst/>
              <a:gdLst/>
              <a:ahLst/>
              <a:cxnLst/>
              <a:rect l="l" t="t" r="r" b="b"/>
              <a:pathLst>
                <a:path w="826134" h="102869">
                  <a:moveTo>
                    <a:pt x="774622" y="102479"/>
                  </a:moveTo>
                  <a:lnTo>
                    <a:pt x="51240" y="102479"/>
                  </a:lnTo>
                  <a:lnTo>
                    <a:pt x="31789" y="98711"/>
                  </a:lnTo>
                  <a:lnTo>
                    <a:pt x="15447" y="88162"/>
                  </a:lnTo>
                  <a:lnTo>
                    <a:pt x="4191" y="71961"/>
                  </a:lnTo>
                  <a:lnTo>
                    <a:pt x="0" y="51239"/>
                  </a:lnTo>
                  <a:lnTo>
                    <a:pt x="4191" y="30517"/>
                  </a:lnTo>
                  <a:lnTo>
                    <a:pt x="15447" y="14316"/>
                  </a:lnTo>
                  <a:lnTo>
                    <a:pt x="31789" y="3767"/>
                  </a:lnTo>
                  <a:lnTo>
                    <a:pt x="51240" y="0"/>
                  </a:lnTo>
                  <a:lnTo>
                    <a:pt x="774622" y="0"/>
                  </a:lnTo>
                  <a:lnTo>
                    <a:pt x="794072" y="3767"/>
                  </a:lnTo>
                  <a:lnTo>
                    <a:pt x="810414" y="14316"/>
                  </a:lnTo>
                  <a:lnTo>
                    <a:pt x="821669" y="30517"/>
                  </a:lnTo>
                  <a:lnTo>
                    <a:pt x="825860" y="51239"/>
                  </a:lnTo>
                  <a:lnTo>
                    <a:pt x="821669" y="71961"/>
                  </a:lnTo>
                  <a:lnTo>
                    <a:pt x="810414" y="88162"/>
                  </a:lnTo>
                  <a:lnTo>
                    <a:pt x="794072" y="98711"/>
                  </a:lnTo>
                  <a:lnTo>
                    <a:pt x="774622" y="102479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62945" y="2231524"/>
              <a:ext cx="150809" cy="15070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313465" y="3413048"/>
              <a:ext cx="6209030" cy="2912110"/>
            </a:xfrm>
            <a:custGeom>
              <a:avLst/>
              <a:gdLst/>
              <a:ahLst/>
              <a:cxnLst/>
              <a:rect l="l" t="t" r="r" b="b"/>
              <a:pathLst>
                <a:path w="6209030" h="2912110">
                  <a:moveTo>
                    <a:pt x="66306" y="1995335"/>
                  </a:moveTo>
                  <a:lnTo>
                    <a:pt x="40690" y="2000605"/>
                  </a:lnTo>
                  <a:lnTo>
                    <a:pt x="19596" y="2014918"/>
                  </a:lnTo>
                  <a:lnTo>
                    <a:pt x="5270" y="2036025"/>
                  </a:lnTo>
                  <a:lnTo>
                    <a:pt x="0" y="2061641"/>
                  </a:lnTo>
                  <a:lnTo>
                    <a:pt x="0" y="2845308"/>
                  </a:lnTo>
                  <a:lnTo>
                    <a:pt x="5270" y="2870924"/>
                  </a:lnTo>
                  <a:lnTo>
                    <a:pt x="19596" y="2892018"/>
                  </a:lnTo>
                  <a:lnTo>
                    <a:pt x="40690" y="2906344"/>
                  </a:lnTo>
                  <a:lnTo>
                    <a:pt x="66306" y="2911614"/>
                  </a:lnTo>
                  <a:lnTo>
                    <a:pt x="66306" y="1995335"/>
                  </a:lnTo>
                  <a:close/>
                </a:path>
                <a:path w="6209030" h="2912110">
                  <a:moveTo>
                    <a:pt x="66306" y="883132"/>
                  </a:moveTo>
                  <a:lnTo>
                    <a:pt x="40690" y="887933"/>
                  </a:lnTo>
                  <a:lnTo>
                    <a:pt x="19596" y="901217"/>
                  </a:lnTo>
                  <a:lnTo>
                    <a:pt x="5270" y="921283"/>
                  </a:lnTo>
                  <a:lnTo>
                    <a:pt x="0" y="946429"/>
                  </a:lnTo>
                  <a:lnTo>
                    <a:pt x="0" y="1730095"/>
                  </a:lnTo>
                  <a:lnTo>
                    <a:pt x="5270" y="1755711"/>
                  </a:lnTo>
                  <a:lnTo>
                    <a:pt x="19596" y="1776806"/>
                  </a:lnTo>
                  <a:lnTo>
                    <a:pt x="40690" y="1791131"/>
                  </a:lnTo>
                  <a:lnTo>
                    <a:pt x="66306" y="1796402"/>
                  </a:lnTo>
                  <a:lnTo>
                    <a:pt x="66306" y="883132"/>
                  </a:lnTo>
                  <a:close/>
                </a:path>
                <a:path w="6209030" h="2912110">
                  <a:moveTo>
                    <a:pt x="66306" y="0"/>
                  </a:moveTo>
                  <a:lnTo>
                    <a:pt x="40690" y="4813"/>
                  </a:lnTo>
                  <a:lnTo>
                    <a:pt x="19596" y="18084"/>
                  </a:lnTo>
                  <a:lnTo>
                    <a:pt x="5270" y="38150"/>
                  </a:lnTo>
                  <a:lnTo>
                    <a:pt x="0" y="63296"/>
                  </a:lnTo>
                  <a:lnTo>
                    <a:pt x="0" y="440067"/>
                  </a:lnTo>
                  <a:lnTo>
                    <a:pt x="5270" y="465683"/>
                  </a:lnTo>
                  <a:lnTo>
                    <a:pt x="19596" y="486778"/>
                  </a:lnTo>
                  <a:lnTo>
                    <a:pt x="40690" y="501091"/>
                  </a:lnTo>
                  <a:lnTo>
                    <a:pt x="66306" y="506374"/>
                  </a:lnTo>
                  <a:lnTo>
                    <a:pt x="66306" y="0"/>
                  </a:lnTo>
                  <a:close/>
                </a:path>
                <a:path w="6209030" h="2912110">
                  <a:moveTo>
                    <a:pt x="6209017" y="1219682"/>
                  </a:moveTo>
                  <a:lnTo>
                    <a:pt x="6198476" y="1204137"/>
                  </a:lnTo>
                  <a:lnTo>
                    <a:pt x="6177381" y="1189812"/>
                  </a:lnTo>
                  <a:lnTo>
                    <a:pt x="6151753" y="1184541"/>
                  </a:lnTo>
                  <a:lnTo>
                    <a:pt x="6151753" y="2652407"/>
                  </a:lnTo>
                  <a:lnTo>
                    <a:pt x="6177381" y="2647124"/>
                  </a:lnTo>
                  <a:lnTo>
                    <a:pt x="6198476" y="2632811"/>
                  </a:lnTo>
                  <a:lnTo>
                    <a:pt x="6209017" y="2617266"/>
                  </a:lnTo>
                  <a:lnTo>
                    <a:pt x="6209017" y="121968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379779" y="1792337"/>
              <a:ext cx="6085840" cy="8495030"/>
            </a:xfrm>
            <a:custGeom>
              <a:avLst/>
              <a:gdLst/>
              <a:ahLst/>
              <a:cxnLst/>
              <a:rect l="l" t="t" r="r" b="b"/>
              <a:pathLst>
                <a:path w="6085840" h="8495030">
                  <a:moveTo>
                    <a:pt x="60282" y="8494662"/>
                  </a:moveTo>
                  <a:lnTo>
                    <a:pt x="0" y="8494662"/>
                  </a:lnTo>
                  <a:lnTo>
                    <a:pt x="0" y="901700"/>
                  </a:lnTo>
                  <a:lnTo>
                    <a:pt x="1130" y="850900"/>
                  </a:lnTo>
                  <a:lnTo>
                    <a:pt x="4521" y="812800"/>
                  </a:lnTo>
                  <a:lnTo>
                    <a:pt x="10172" y="762000"/>
                  </a:lnTo>
                  <a:lnTo>
                    <a:pt x="18085" y="723900"/>
                  </a:lnTo>
                  <a:lnTo>
                    <a:pt x="22653" y="698500"/>
                  </a:lnTo>
                  <a:lnTo>
                    <a:pt x="27503" y="673100"/>
                  </a:lnTo>
                  <a:lnTo>
                    <a:pt x="32919" y="660400"/>
                  </a:lnTo>
                  <a:lnTo>
                    <a:pt x="39183" y="635000"/>
                  </a:lnTo>
                  <a:lnTo>
                    <a:pt x="50580" y="596900"/>
                  </a:lnTo>
                  <a:lnTo>
                    <a:pt x="62542" y="571500"/>
                  </a:lnTo>
                  <a:lnTo>
                    <a:pt x="75635" y="546100"/>
                  </a:lnTo>
                  <a:lnTo>
                    <a:pt x="90422" y="508000"/>
                  </a:lnTo>
                  <a:lnTo>
                    <a:pt x="99983" y="495300"/>
                  </a:lnTo>
                  <a:lnTo>
                    <a:pt x="110391" y="469900"/>
                  </a:lnTo>
                  <a:lnTo>
                    <a:pt x="121364" y="457200"/>
                  </a:lnTo>
                  <a:lnTo>
                    <a:pt x="132620" y="431800"/>
                  </a:lnTo>
                  <a:lnTo>
                    <a:pt x="143969" y="419100"/>
                  </a:lnTo>
                  <a:lnTo>
                    <a:pt x="155602" y="393700"/>
                  </a:lnTo>
                  <a:lnTo>
                    <a:pt x="167800" y="381000"/>
                  </a:lnTo>
                  <a:lnTo>
                    <a:pt x="180845" y="355600"/>
                  </a:lnTo>
                  <a:lnTo>
                    <a:pt x="199966" y="330200"/>
                  </a:lnTo>
                  <a:lnTo>
                    <a:pt x="220782" y="304800"/>
                  </a:lnTo>
                  <a:lnTo>
                    <a:pt x="242728" y="279400"/>
                  </a:lnTo>
                  <a:lnTo>
                    <a:pt x="265240" y="266700"/>
                  </a:lnTo>
                  <a:lnTo>
                    <a:pt x="281064" y="241300"/>
                  </a:lnTo>
                  <a:lnTo>
                    <a:pt x="328536" y="203200"/>
                  </a:lnTo>
                  <a:lnTo>
                    <a:pt x="367951" y="177800"/>
                  </a:lnTo>
                  <a:lnTo>
                    <a:pt x="409260" y="139700"/>
                  </a:lnTo>
                  <a:lnTo>
                    <a:pt x="452349" y="114300"/>
                  </a:lnTo>
                  <a:lnTo>
                    <a:pt x="497101" y="88900"/>
                  </a:lnTo>
                  <a:lnTo>
                    <a:pt x="543403" y="76200"/>
                  </a:lnTo>
                  <a:lnTo>
                    <a:pt x="591138" y="50800"/>
                  </a:lnTo>
                  <a:lnTo>
                    <a:pt x="741796" y="12700"/>
                  </a:lnTo>
                  <a:lnTo>
                    <a:pt x="794115" y="0"/>
                  </a:lnTo>
                  <a:lnTo>
                    <a:pt x="5294136" y="0"/>
                  </a:lnTo>
                  <a:lnTo>
                    <a:pt x="5346241" y="12700"/>
                  </a:lnTo>
                  <a:lnTo>
                    <a:pt x="5496192" y="50800"/>
                  </a:lnTo>
                  <a:lnTo>
                    <a:pt x="5519984" y="63500"/>
                  </a:lnTo>
                  <a:lnTo>
                    <a:pt x="806520" y="63500"/>
                  </a:lnTo>
                  <a:lnTo>
                    <a:pt x="760287" y="76200"/>
                  </a:lnTo>
                  <a:lnTo>
                    <a:pt x="714891" y="76200"/>
                  </a:lnTo>
                  <a:lnTo>
                    <a:pt x="626895" y="101600"/>
                  </a:lnTo>
                  <a:lnTo>
                    <a:pt x="584437" y="127000"/>
                  </a:lnTo>
                  <a:lnTo>
                    <a:pt x="543102" y="139700"/>
                  </a:lnTo>
                  <a:lnTo>
                    <a:pt x="502960" y="165100"/>
                  </a:lnTo>
                  <a:lnTo>
                    <a:pt x="464081" y="177800"/>
                  </a:lnTo>
                  <a:lnTo>
                    <a:pt x="426539" y="203200"/>
                  </a:lnTo>
                  <a:lnTo>
                    <a:pt x="390403" y="228600"/>
                  </a:lnTo>
                  <a:lnTo>
                    <a:pt x="355744" y="266700"/>
                  </a:lnTo>
                  <a:lnTo>
                    <a:pt x="322635" y="292100"/>
                  </a:lnTo>
                  <a:lnTo>
                    <a:pt x="291146" y="317500"/>
                  </a:lnTo>
                  <a:lnTo>
                    <a:pt x="261348" y="355600"/>
                  </a:lnTo>
                  <a:lnTo>
                    <a:pt x="233313" y="393700"/>
                  </a:lnTo>
                  <a:lnTo>
                    <a:pt x="207112" y="431800"/>
                  </a:lnTo>
                  <a:lnTo>
                    <a:pt x="182815" y="469900"/>
                  </a:lnTo>
                  <a:lnTo>
                    <a:pt x="160495" y="508000"/>
                  </a:lnTo>
                  <a:lnTo>
                    <a:pt x="140222" y="546100"/>
                  </a:lnTo>
                  <a:lnTo>
                    <a:pt x="122067" y="584200"/>
                  </a:lnTo>
                  <a:lnTo>
                    <a:pt x="106102" y="622300"/>
                  </a:lnTo>
                  <a:lnTo>
                    <a:pt x="92398" y="673100"/>
                  </a:lnTo>
                  <a:lnTo>
                    <a:pt x="81026" y="711200"/>
                  </a:lnTo>
                  <a:lnTo>
                    <a:pt x="72057" y="762000"/>
                  </a:lnTo>
                  <a:lnTo>
                    <a:pt x="65563" y="812800"/>
                  </a:lnTo>
                  <a:lnTo>
                    <a:pt x="61614" y="850900"/>
                  </a:lnTo>
                  <a:lnTo>
                    <a:pt x="60282" y="901700"/>
                  </a:lnTo>
                  <a:lnTo>
                    <a:pt x="60282" y="8494662"/>
                  </a:lnTo>
                  <a:close/>
                </a:path>
                <a:path w="6085840" h="8495030">
                  <a:moveTo>
                    <a:pt x="6085447" y="8494662"/>
                  </a:moveTo>
                  <a:lnTo>
                    <a:pt x="6025165" y="8494662"/>
                  </a:lnTo>
                  <a:lnTo>
                    <a:pt x="6025165" y="901700"/>
                  </a:lnTo>
                  <a:lnTo>
                    <a:pt x="6023833" y="850900"/>
                  </a:lnTo>
                  <a:lnTo>
                    <a:pt x="6019884" y="800100"/>
                  </a:lnTo>
                  <a:lnTo>
                    <a:pt x="6013390" y="762000"/>
                  </a:lnTo>
                  <a:lnTo>
                    <a:pt x="6004421" y="711200"/>
                  </a:lnTo>
                  <a:lnTo>
                    <a:pt x="5993049" y="673100"/>
                  </a:lnTo>
                  <a:lnTo>
                    <a:pt x="5979345" y="622300"/>
                  </a:lnTo>
                  <a:lnTo>
                    <a:pt x="5963380" y="584200"/>
                  </a:lnTo>
                  <a:lnTo>
                    <a:pt x="5945225" y="546100"/>
                  </a:lnTo>
                  <a:lnTo>
                    <a:pt x="5924952" y="508000"/>
                  </a:lnTo>
                  <a:lnTo>
                    <a:pt x="5902632" y="457200"/>
                  </a:lnTo>
                  <a:lnTo>
                    <a:pt x="5878335" y="431800"/>
                  </a:lnTo>
                  <a:lnTo>
                    <a:pt x="5852134" y="393700"/>
                  </a:lnTo>
                  <a:lnTo>
                    <a:pt x="5824098" y="355600"/>
                  </a:lnTo>
                  <a:lnTo>
                    <a:pt x="5794301" y="317500"/>
                  </a:lnTo>
                  <a:lnTo>
                    <a:pt x="5762812" y="292100"/>
                  </a:lnTo>
                  <a:lnTo>
                    <a:pt x="5729702" y="266700"/>
                  </a:lnTo>
                  <a:lnTo>
                    <a:pt x="5695044" y="228600"/>
                  </a:lnTo>
                  <a:lnTo>
                    <a:pt x="5658908" y="203200"/>
                  </a:lnTo>
                  <a:lnTo>
                    <a:pt x="5621365" y="177800"/>
                  </a:lnTo>
                  <a:lnTo>
                    <a:pt x="5582487" y="165100"/>
                  </a:lnTo>
                  <a:lnTo>
                    <a:pt x="5542345" y="139700"/>
                  </a:lnTo>
                  <a:lnTo>
                    <a:pt x="5501009" y="127000"/>
                  </a:lnTo>
                  <a:lnTo>
                    <a:pt x="5458552" y="101600"/>
                  </a:lnTo>
                  <a:lnTo>
                    <a:pt x="5370556" y="76200"/>
                  </a:lnTo>
                  <a:lnTo>
                    <a:pt x="5325160" y="76200"/>
                  </a:lnTo>
                  <a:lnTo>
                    <a:pt x="5278927" y="63500"/>
                  </a:lnTo>
                  <a:lnTo>
                    <a:pt x="5519984" y="63500"/>
                  </a:lnTo>
                  <a:lnTo>
                    <a:pt x="5543776" y="76200"/>
                  </a:lnTo>
                  <a:lnTo>
                    <a:pt x="5590020" y="88900"/>
                  </a:lnTo>
                  <a:lnTo>
                    <a:pt x="5634840" y="114300"/>
                  </a:lnTo>
                  <a:lnTo>
                    <a:pt x="5678154" y="139700"/>
                  </a:lnTo>
                  <a:lnTo>
                    <a:pt x="5719877" y="177800"/>
                  </a:lnTo>
                  <a:lnTo>
                    <a:pt x="5759925" y="203200"/>
                  </a:lnTo>
                  <a:lnTo>
                    <a:pt x="5807397" y="241300"/>
                  </a:lnTo>
                  <a:lnTo>
                    <a:pt x="5823222" y="266700"/>
                  </a:lnTo>
                  <a:lnTo>
                    <a:pt x="5845309" y="292100"/>
                  </a:lnTo>
                  <a:lnTo>
                    <a:pt x="5866549" y="304800"/>
                  </a:lnTo>
                  <a:lnTo>
                    <a:pt x="5887224" y="330200"/>
                  </a:lnTo>
                  <a:lnTo>
                    <a:pt x="5907616" y="355600"/>
                  </a:lnTo>
                  <a:lnTo>
                    <a:pt x="5920661" y="381000"/>
                  </a:lnTo>
                  <a:lnTo>
                    <a:pt x="5932859" y="393700"/>
                  </a:lnTo>
                  <a:lnTo>
                    <a:pt x="5944491" y="419100"/>
                  </a:lnTo>
                  <a:lnTo>
                    <a:pt x="5955841" y="431800"/>
                  </a:lnTo>
                  <a:lnTo>
                    <a:pt x="5967097" y="457200"/>
                  </a:lnTo>
                  <a:lnTo>
                    <a:pt x="5978070" y="469900"/>
                  </a:lnTo>
                  <a:lnTo>
                    <a:pt x="5988478" y="495300"/>
                  </a:lnTo>
                  <a:lnTo>
                    <a:pt x="5998038" y="508000"/>
                  </a:lnTo>
                  <a:lnTo>
                    <a:pt x="6011508" y="533400"/>
                  </a:lnTo>
                  <a:lnTo>
                    <a:pt x="6024412" y="571500"/>
                  </a:lnTo>
                  <a:lnTo>
                    <a:pt x="6036186" y="596900"/>
                  </a:lnTo>
                  <a:lnTo>
                    <a:pt x="6046265" y="635000"/>
                  </a:lnTo>
                  <a:lnTo>
                    <a:pt x="6052528" y="660400"/>
                  </a:lnTo>
                  <a:lnTo>
                    <a:pt x="6057944" y="673100"/>
                  </a:lnTo>
                  <a:lnTo>
                    <a:pt x="6062794" y="698500"/>
                  </a:lnTo>
                  <a:lnTo>
                    <a:pt x="6067362" y="723900"/>
                  </a:lnTo>
                  <a:lnTo>
                    <a:pt x="6075275" y="762000"/>
                  </a:lnTo>
                  <a:lnTo>
                    <a:pt x="6080926" y="812800"/>
                  </a:lnTo>
                  <a:lnTo>
                    <a:pt x="6084317" y="850900"/>
                  </a:lnTo>
                  <a:lnTo>
                    <a:pt x="6085448" y="901700"/>
                  </a:lnTo>
                  <a:lnTo>
                    <a:pt x="6085447" y="8494662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03881" y="424469"/>
            <a:ext cx="4849495" cy="4273550"/>
          </a:xfrm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12700" marR="5080">
              <a:lnSpc>
                <a:spcPts val="10420"/>
              </a:lnSpc>
              <a:spcBef>
                <a:spcPts val="2260"/>
              </a:spcBef>
            </a:pPr>
            <a:r>
              <a:rPr dirty="0" sz="10500" spc="190" b="1">
                <a:latin typeface="Trebuchet MS"/>
                <a:cs typeface="Trebuchet MS"/>
              </a:rPr>
              <a:t>Mobile </a:t>
            </a:r>
            <a:r>
              <a:rPr dirty="0" sz="10500" spc="195" b="1">
                <a:latin typeface="Trebuchet MS"/>
                <a:cs typeface="Trebuchet MS"/>
              </a:rPr>
              <a:t> </a:t>
            </a:r>
            <a:r>
              <a:rPr dirty="0" sz="10500" spc="480" b="1">
                <a:latin typeface="Trebuchet MS"/>
                <a:cs typeface="Trebuchet MS"/>
              </a:rPr>
              <a:t>phone </a:t>
            </a:r>
            <a:r>
              <a:rPr dirty="0" sz="10500" spc="484" b="1">
                <a:latin typeface="Trebuchet MS"/>
                <a:cs typeface="Trebuchet MS"/>
              </a:rPr>
              <a:t> </a:t>
            </a:r>
            <a:r>
              <a:rPr dirty="0" sz="10500" spc="1065" b="1">
                <a:latin typeface="Trebuchet MS"/>
                <a:cs typeface="Trebuchet MS"/>
              </a:rPr>
              <a:t>c</a:t>
            </a:r>
            <a:r>
              <a:rPr dirty="0" sz="10500" spc="-490" b="1">
                <a:latin typeface="Trebuchet MS"/>
                <a:cs typeface="Trebuchet MS"/>
              </a:rPr>
              <a:t>l</a:t>
            </a:r>
            <a:r>
              <a:rPr dirty="0" sz="10500" spc="695" b="1">
                <a:latin typeface="Trebuchet MS"/>
                <a:cs typeface="Trebuchet MS"/>
              </a:rPr>
              <a:t>o</a:t>
            </a:r>
            <a:r>
              <a:rPr dirty="0" sz="10500" spc="170" b="1">
                <a:latin typeface="Trebuchet MS"/>
                <a:cs typeface="Trebuchet MS"/>
              </a:rPr>
              <a:t>n</a:t>
            </a:r>
            <a:r>
              <a:rPr dirty="0" sz="10500" spc="-325" b="1">
                <a:latin typeface="Trebuchet MS"/>
                <a:cs typeface="Trebuchet MS"/>
              </a:rPr>
              <a:t>i</a:t>
            </a:r>
            <a:r>
              <a:rPr dirty="0" sz="10500" spc="170" b="1">
                <a:latin typeface="Trebuchet MS"/>
                <a:cs typeface="Trebuchet MS"/>
              </a:rPr>
              <a:t>n</a:t>
            </a:r>
            <a:r>
              <a:rPr dirty="0" sz="10500" spc="1445" b="1">
                <a:latin typeface="Trebuchet MS"/>
                <a:cs typeface="Trebuchet MS"/>
              </a:rPr>
              <a:t>g</a:t>
            </a:r>
            <a:endParaRPr sz="105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65234" y="5147885"/>
            <a:ext cx="6408420" cy="2597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2900" spc="3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15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900" spc="-2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15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1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9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18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9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9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900" spc="15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9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1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9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1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9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18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15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900" spc="114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900" spc="15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900" spc="-2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900" spc="1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9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-7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dirty="0" sz="2900" spc="1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15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900" spc="-14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-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254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9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195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dirty="0" sz="2900" spc="-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254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15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900" spc="-2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dirty="0" sz="29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900" spc="15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17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9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114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9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2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9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17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9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15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900" spc="18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9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900" spc="-7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dirty="0" sz="2900" spc="-5">
                <a:solidFill>
                  <a:srgbClr val="FFFFFF"/>
                </a:solidFill>
                <a:latin typeface="Verdana"/>
                <a:cs typeface="Verdana"/>
              </a:rPr>
              <a:t>consent.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43664" y="8864711"/>
            <a:ext cx="1770380" cy="7531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3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27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4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27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3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9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dirty="0" sz="2400" spc="280">
                <a:solidFill>
                  <a:srgbClr val="FFFFFF"/>
                </a:solidFill>
                <a:latin typeface="Trebuchet MS"/>
                <a:cs typeface="Trebuchet MS"/>
              </a:rPr>
              <a:t>Deepak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52329" y="0"/>
            <a:ext cx="8935720" cy="10287000"/>
            <a:chOff x="9352329" y="0"/>
            <a:chExt cx="8935720" cy="10287000"/>
          </a:xfrm>
        </p:grpSpPr>
        <p:sp>
          <p:nvSpPr>
            <p:cNvPr id="3" name="object 3"/>
            <p:cNvSpPr/>
            <p:nvPr/>
          </p:nvSpPr>
          <p:spPr>
            <a:xfrm>
              <a:off x="9352329" y="0"/>
              <a:ext cx="8935720" cy="10287000"/>
            </a:xfrm>
            <a:custGeom>
              <a:avLst/>
              <a:gdLst/>
              <a:ahLst/>
              <a:cxnLst/>
              <a:rect l="l" t="t" r="r" b="b"/>
              <a:pathLst>
                <a:path w="8935719" h="10287000">
                  <a:moveTo>
                    <a:pt x="8935669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8935669" y="0"/>
                  </a:lnTo>
                  <a:lnTo>
                    <a:pt x="8935669" y="10286998"/>
                  </a:lnTo>
                  <a:close/>
                </a:path>
              </a:pathLst>
            </a:custGeom>
            <a:solidFill>
              <a:srgbClr val="9D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2329" y="177362"/>
              <a:ext cx="8724899" cy="484822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8277426"/>
            <a:ext cx="5534025" cy="2009775"/>
            <a:chOff x="0" y="8277426"/>
            <a:chExt cx="5534025" cy="20097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232732"/>
              <a:ext cx="1748386" cy="10542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8277426"/>
              <a:ext cx="5534025" cy="2009775"/>
            </a:xfrm>
            <a:custGeom>
              <a:avLst/>
              <a:gdLst/>
              <a:ahLst/>
              <a:cxnLst/>
              <a:rect l="l" t="t" r="r" b="b"/>
              <a:pathLst>
                <a:path w="5534025" h="2009775">
                  <a:moveTo>
                    <a:pt x="0" y="1542698"/>
                  </a:moveTo>
                  <a:lnTo>
                    <a:pt x="0" y="458017"/>
                  </a:lnTo>
                  <a:lnTo>
                    <a:pt x="1646375" y="0"/>
                  </a:lnTo>
                  <a:lnTo>
                    <a:pt x="2352545" y="1223257"/>
                  </a:lnTo>
                  <a:lnTo>
                    <a:pt x="1145351" y="1223257"/>
                  </a:lnTo>
                  <a:lnTo>
                    <a:pt x="0" y="1542698"/>
                  </a:lnTo>
                  <a:close/>
                </a:path>
                <a:path w="5534025" h="2009775">
                  <a:moveTo>
                    <a:pt x="2806475" y="2009572"/>
                  </a:moveTo>
                  <a:lnTo>
                    <a:pt x="1599280" y="2009572"/>
                  </a:lnTo>
                  <a:lnTo>
                    <a:pt x="1145351" y="1223257"/>
                  </a:lnTo>
                  <a:lnTo>
                    <a:pt x="2352545" y="1223257"/>
                  </a:lnTo>
                  <a:lnTo>
                    <a:pt x="2806475" y="2009572"/>
                  </a:lnTo>
                  <a:close/>
                </a:path>
                <a:path w="5534025" h="2009775">
                  <a:moveTo>
                    <a:pt x="5533802" y="2009572"/>
                  </a:moveTo>
                  <a:lnTo>
                    <a:pt x="3236065" y="2009572"/>
                  </a:lnTo>
                  <a:lnTo>
                    <a:pt x="5215681" y="1458847"/>
                  </a:lnTo>
                  <a:lnTo>
                    <a:pt x="5533802" y="2009572"/>
                  </a:lnTo>
                  <a:close/>
                </a:path>
              </a:pathLst>
            </a:custGeom>
            <a:solidFill>
              <a:srgbClr val="9D282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564" y="135768"/>
            <a:ext cx="113997" cy="1139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4047" y="135768"/>
            <a:ext cx="113975" cy="11393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8508" y="135768"/>
            <a:ext cx="113997" cy="11393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3012" y="135768"/>
            <a:ext cx="113975" cy="1139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7474" y="135768"/>
            <a:ext cx="113997" cy="11393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41957" y="135768"/>
            <a:ext cx="113997" cy="11393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9564" y="457983"/>
            <a:ext cx="113997" cy="1139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8508" y="457983"/>
            <a:ext cx="113997" cy="11391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4047" y="457983"/>
            <a:ext cx="113975" cy="11391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3012" y="457983"/>
            <a:ext cx="113975" cy="1139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17474" y="457983"/>
            <a:ext cx="113997" cy="11391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41957" y="457983"/>
            <a:ext cx="113997" cy="11391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9564" y="784296"/>
            <a:ext cx="113997" cy="11393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4047" y="784296"/>
            <a:ext cx="113975" cy="11393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8508" y="784296"/>
            <a:ext cx="113997" cy="11393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93012" y="784296"/>
            <a:ext cx="113975" cy="11393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17474" y="784296"/>
            <a:ext cx="113997" cy="11393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41957" y="784296"/>
            <a:ext cx="113997" cy="11393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66312" y="135768"/>
            <a:ext cx="113997" cy="11393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90795" y="135768"/>
            <a:ext cx="113975" cy="11393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715278" y="135768"/>
            <a:ext cx="113975" cy="11393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039739" y="135768"/>
            <a:ext cx="113997" cy="11393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64222" y="135768"/>
            <a:ext cx="113997" cy="11393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013188" y="135768"/>
            <a:ext cx="113975" cy="11393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688705" y="135768"/>
            <a:ext cx="113997" cy="11393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66312" y="457983"/>
            <a:ext cx="113997" cy="11391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390795" y="457983"/>
            <a:ext cx="113975" cy="11391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715278" y="457983"/>
            <a:ext cx="113975" cy="11391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039739" y="457983"/>
            <a:ext cx="113997" cy="11391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364222" y="457983"/>
            <a:ext cx="113997" cy="11391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688705" y="457983"/>
            <a:ext cx="113997" cy="11391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013188" y="457983"/>
            <a:ext cx="113975" cy="11391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066312" y="784296"/>
            <a:ext cx="113997" cy="11393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390795" y="784296"/>
            <a:ext cx="113975" cy="11393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715278" y="784296"/>
            <a:ext cx="113975" cy="11393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039739" y="784296"/>
            <a:ext cx="113997" cy="11393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364222" y="784296"/>
            <a:ext cx="113997" cy="11393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688705" y="784296"/>
            <a:ext cx="113997" cy="11393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013188" y="784296"/>
            <a:ext cx="113975" cy="11393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4469025" y="9375224"/>
            <a:ext cx="113975" cy="11391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4793486" y="9375224"/>
            <a:ext cx="113997" cy="11391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5117970" y="9375224"/>
            <a:ext cx="113975" cy="11391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5442431" y="9375224"/>
            <a:ext cx="113997" cy="11391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5766935" y="9375224"/>
            <a:ext cx="113975" cy="11391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091397" y="9375224"/>
            <a:ext cx="113997" cy="11391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415880" y="9375224"/>
            <a:ext cx="113997" cy="11391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4469025" y="9699446"/>
            <a:ext cx="113975" cy="11393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4793486" y="9699446"/>
            <a:ext cx="113997" cy="11393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5117970" y="9699446"/>
            <a:ext cx="113975" cy="11393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5442431" y="9699446"/>
            <a:ext cx="113997" cy="11393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5766935" y="9699446"/>
            <a:ext cx="113975" cy="11393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091397" y="9699446"/>
            <a:ext cx="113997" cy="11393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6415880" y="9699446"/>
            <a:ext cx="113997" cy="11393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4469025" y="10021661"/>
            <a:ext cx="113975" cy="113914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4793486" y="10021661"/>
            <a:ext cx="113997" cy="11391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5117970" y="10021661"/>
            <a:ext cx="113975" cy="113914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5442431" y="10021661"/>
            <a:ext cx="113997" cy="11391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5766935" y="10021661"/>
            <a:ext cx="113975" cy="11391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6091397" y="10021661"/>
            <a:ext cx="113997" cy="11391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6415880" y="10021661"/>
            <a:ext cx="113997" cy="113914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6740235" y="9375224"/>
            <a:ext cx="113997" cy="113913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7064718" y="9375224"/>
            <a:ext cx="113975" cy="113913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7389200" y="9375224"/>
            <a:ext cx="113975" cy="113913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7713662" y="9375224"/>
            <a:ext cx="113997" cy="11391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8038145" y="9375224"/>
            <a:ext cx="113997" cy="113913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6740235" y="9699446"/>
            <a:ext cx="113997" cy="113935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7064718" y="9699446"/>
            <a:ext cx="113975" cy="11393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7389200" y="9699446"/>
            <a:ext cx="113975" cy="11393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7713662" y="9699446"/>
            <a:ext cx="113997" cy="11393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8038145" y="9699446"/>
            <a:ext cx="113997" cy="11393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6740235" y="10021661"/>
            <a:ext cx="113997" cy="11391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7064718" y="10021661"/>
            <a:ext cx="113975" cy="11391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7389200" y="10021661"/>
            <a:ext cx="113975" cy="11391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7713662" y="10021661"/>
            <a:ext cx="113997" cy="11391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8038145" y="10021661"/>
            <a:ext cx="113997" cy="113914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14052639" y="5816320"/>
            <a:ext cx="2781935" cy="4105275"/>
          </a:xfrm>
          <a:custGeom>
            <a:avLst/>
            <a:gdLst/>
            <a:ahLst/>
            <a:cxnLst/>
            <a:rect l="l" t="t" r="r" b="b"/>
            <a:pathLst>
              <a:path w="2781934" h="4105275">
                <a:moveTo>
                  <a:pt x="1838147" y="1618170"/>
                </a:moveTo>
                <a:lnTo>
                  <a:pt x="1832635" y="1590865"/>
                </a:lnTo>
                <a:lnTo>
                  <a:pt x="1817636" y="1568577"/>
                </a:lnTo>
                <a:lnTo>
                  <a:pt x="1795360" y="1553540"/>
                </a:lnTo>
                <a:lnTo>
                  <a:pt x="1768081" y="1548028"/>
                </a:lnTo>
                <a:lnTo>
                  <a:pt x="1697990" y="1548028"/>
                </a:lnTo>
                <a:lnTo>
                  <a:pt x="1697990" y="1688312"/>
                </a:lnTo>
                <a:lnTo>
                  <a:pt x="1697990" y="2548623"/>
                </a:lnTo>
                <a:lnTo>
                  <a:pt x="1460817" y="2548623"/>
                </a:lnTo>
                <a:lnTo>
                  <a:pt x="1460817" y="1688312"/>
                </a:lnTo>
                <a:lnTo>
                  <a:pt x="1697990" y="1688312"/>
                </a:lnTo>
                <a:lnTo>
                  <a:pt x="1697990" y="1548028"/>
                </a:lnTo>
                <a:lnTo>
                  <a:pt x="1390764" y="1548028"/>
                </a:lnTo>
                <a:lnTo>
                  <a:pt x="1363472" y="1553540"/>
                </a:lnTo>
                <a:lnTo>
                  <a:pt x="1341196" y="1568577"/>
                </a:lnTo>
                <a:lnTo>
                  <a:pt x="1326172" y="1590865"/>
                </a:lnTo>
                <a:lnTo>
                  <a:pt x="1320660" y="1618170"/>
                </a:lnTo>
                <a:lnTo>
                  <a:pt x="1320660" y="2618727"/>
                </a:lnTo>
                <a:lnTo>
                  <a:pt x="1326172" y="2646019"/>
                </a:lnTo>
                <a:lnTo>
                  <a:pt x="1341196" y="2668320"/>
                </a:lnTo>
                <a:lnTo>
                  <a:pt x="1363472" y="2683345"/>
                </a:lnTo>
                <a:lnTo>
                  <a:pt x="1390764" y="2688856"/>
                </a:lnTo>
                <a:lnTo>
                  <a:pt x="1768081" y="2688856"/>
                </a:lnTo>
                <a:lnTo>
                  <a:pt x="1795360" y="2683345"/>
                </a:lnTo>
                <a:lnTo>
                  <a:pt x="1817636" y="2668320"/>
                </a:lnTo>
                <a:lnTo>
                  <a:pt x="1832635" y="2646019"/>
                </a:lnTo>
                <a:lnTo>
                  <a:pt x="1838147" y="2618727"/>
                </a:lnTo>
                <a:lnTo>
                  <a:pt x="1838147" y="2548623"/>
                </a:lnTo>
                <a:lnTo>
                  <a:pt x="1838147" y="1688312"/>
                </a:lnTo>
                <a:lnTo>
                  <a:pt x="1838147" y="1618170"/>
                </a:lnTo>
                <a:close/>
              </a:path>
              <a:path w="2781934" h="4105275">
                <a:moveTo>
                  <a:pt x="2781477" y="710692"/>
                </a:moveTo>
                <a:lnTo>
                  <a:pt x="2777223" y="667600"/>
                </a:lnTo>
                <a:lnTo>
                  <a:pt x="2766136" y="631075"/>
                </a:lnTo>
                <a:lnTo>
                  <a:pt x="2764764" y="626554"/>
                </a:lnTo>
                <a:lnTo>
                  <a:pt x="2744571" y="588708"/>
                </a:lnTo>
                <a:lnTo>
                  <a:pt x="2717127" y="555231"/>
                </a:lnTo>
                <a:lnTo>
                  <a:pt x="2683662" y="527773"/>
                </a:lnTo>
                <a:lnTo>
                  <a:pt x="2645867" y="507568"/>
                </a:lnTo>
                <a:lnTo>
                  <a:pt x="2641320" y="506196"/>
                </a:lnTo>
                <a:lnTo>
                  <a:pt x="2641320" y="710692"/>
                </a:lnTo>
                <a:lnTo>
                  <a:pt x="2641320" y="3884904"/>
                </a:lnTo>
                <a:lnTo>
                  <a:pt x="2627960" y="3929062"/>
                </a:lnTo>
                <a:lnTo>
                  <a:pt x="2592222" y="3958437"/>
                </a:lnTo>
                <a:lnTo>
                  <a:pt x="2561793" y="3964495"/>
                </a:lnTo>
                <a:lnTo>
                  <a:pt x="672515" y="3964495"/>
                </a:lnTo>
                <a:lnTo>
                  <a:pt x="641540" y="3958234"/>
                </a:lnTo>
                <a:lnTo>
                  <a:pt x="616267" y="3941191"/>
                </a:lnTo>
                <a:lnTo>
                  <a:pt x="599224" y="3915892"/>
                </a:lnTo>
                <a:lnTo>
                  <a:pt x="592975" y="3884904"/>
                </a:lnTo>
                <a:lnTo>
                  <a:pt x="592975" y="3613899"/>
                </a:lnTo>
                <a:lnTo>
                  <a:pt x="2103945" y="3613899"/>
                </a:lnTo>
                <a:lnTo>
                  <a:pt x="2258593" y="3613899"/>
                </a:lnTo>
                <a:lnTo>
                  <a:pt x="2285885" y="3608400"/>
                </a:lnTo>
                <a:lnTo>
                  <a:pt x="2308161" y="3593363"/>
                </a:lnTo>
                <a:lnTo>
                  <a:pt x="2323185" y="3571087"/>
                </a:lnTo>
                <a:lnTo>
                  <a:pt x="2328684" y="3543795"/>
                </a:lnTo>
                <a:lnTo>
                  <a:pt x="2328684" y="3389160"/>
                </a:lnTo>
                <a:lnTo>
                  <a:pt x="2328697" y="3389020"/>
                </a:lnTo>
                <a:lnTo>
                  <a:pt x="2328697" y="3179686"/>
                </a:lnTo>
                <a:lnTo>
                  <a:pt x="2328697" y="3109582"/>
                </a:lnTo>
                <a:lnTo>
                  <a:pt x="2328697" y="3039453"/>
                </a:lnTo>
                <a:lnTo>
                  <a:pt x="2328697" y="631075"/>
                </a:lnTo>
                <a:lnTo>
                  <a:pt x="2561793" y="631075"/>
                </a:lnTo>
                <a:lnTo>
                  <a:pt x="2605913" y="644448"/>
                </a:lnTo>
                <a:lnTo>
                  <a:pt x="2635262" y="680224"/>
                </a:lnTo>
                <a:lnTo>
                  <a:pt x="2641320" y="710692"/>
                </a:lnTo>
                <a:lnTo>
                  <a:pt x="2641320" y="506196"/>
                </a:lnTo>
                <a:lnTo>
                  <a:pt x="2604859" y="495096"/>
                </a:lnTo>
                <a:lnTo>
                  <a:pt x="2561793" y="490829"/>
                </a:lnTo>
                <a:lnTo>
                  <a:pt x="2328697" y="490829"/>
                </a:lnTo>
                <a:lnTo>
                  <a:pt x="2328697" y="434187"/>
                </a:lnTo>
                <a:lnTo>
                  <a:pt x="2328697" y="224891"/>
                </a:lnTo>
                <a:lnTo>
                  <a:pt x="2324328" y="180822"/>
                </a:lnTo>
                <a:lnTo>
                  <a:pt x="2312022" y="140246"/>
                </a:lnTo>
                <a:lnTo>
                  <a:pt x="2290940" y="100114"/>
                </a:lnTo>
                <a:lnTo>
                  <a:pt x="2262873" y="65862"/>
                </a:lnTo>
                <a:lnTo>
                  <a:pt x="2228634" y="37782"/>
                </a:lnTo>
                <a:lnTo>
                  <a:pt x="2189950" y="17119"/>
                </a:lnTo>
                <a:lnTo>
                  <a:pt x="2188540" y="16700"/>
                </a:lnTo>
                <a:lnTo>
                  <a:pt x="2188540" y="224891"/>
                </a:lnTo>
                <a:lnTo>
                  <a:pt x="2188540" y="434187"/>
                </a:lnTo>
                <a:lnTo>
                  <a:pt x="2188540" y="574459"/>
                </a:lnTo>
                <a:lnTo>
                  <a:pt x="2188540" y="3039453"/>
                </a:lnTo>
                <a:lnTo>
                  <a:pt x="2188540" y="3179686"/>
                </a:lnTo>
                <a:lnTo>
                  <a:pt x="2188540" y="3389020"/>
                </a:lnTo>
                <a:lnTo>
                  <a:pt x="2186902" y="3405606"/>
                </a:lnTo>
                <a:lnTo>
                  <a:pt x="2163749" y="3448862"/>
                </a:lnTo>
                <a:lnTo>
                  <a:pt x="2120519" y="3472015"/>
                </a:lnTo>
                <a:lnTo>
                  <a:pt x="2103945" y="3473666"/>
                </a:lnTo>
                <a:lnTo>
                  <a:pt x="522884" y="3473666"/>
                </a:lnTo>
                <a:lnTo>
                  <a:pt x="224751" y="3473666"/>
                </a:lnTo>
                <a:lnTo>
                  <a:pt x="177825" y="3459429"/>
                </a:lnTo>
                <a:lnTo>
                  <a:pt x="146608" y="3421405"/>
                </a:lnTo>
                <a:lnTo>
                  <a:pt x="140157" y="3389020"/>
                </a:lnTo>
                <a:lnTo>
                  <a:pt x="140157" y="3179686"/>
                </a:lnTo>
                <a:lnTo>
                  <a:pt x="2188540" y="3179686"/>
                </a:lnTo>
                <a:lnTo>
                  <a:pt x="2188540" y="3039453"/>
                </a:lnTo>
                <a:lnTo>
                  <a:pt x="140157" y="3039453"/>
                </a:lnTo>
                <a:lnTo>
                  <a:pt x="140157" y="574459"/>
                </a:lnTo>
                <a:lnTo>
                  <a:pt x="2188540" y="574459"/>
                </a:lnTo>
                <a:lnTo>
                  <a:pt x="2188540" y="434187"/>
                </a:lnTo>
                <a:lnTo>
                  <a:pt x="140157" y="434187"/>
                </a:lnTo>
                <a:lnTo>
                  <a:pt x="140157" y="224891"/>
                </a:lnTo>
                <a:lnTo>
                  <a:pt x="154381" y="177939"/>
                </a:lnTo>
                <a:lnTo>
                  <a:pt x="192392" y="146685"/>
                </a:lnTo>
                <a:lnTo>
                  <a:pt x="224751" y="140246"/>
                </a:lnTo>
                <a:lnTo>
                  <a:pt x="2103945" y="140246"/>
                </a:lnTo>
                <a:lnTo>
                  <a:pt x="2150872" y="154470"/>
                </a:lnTo>
                <a:lnTo>
                  <a:pt x="2182088" y="192506"/>
                </a:lnTo>
                <a:lnTo>
                  <a:pt x="2188540" y="224891"/>
                </a:lnTo>
                <a:lnTo>
                  <a:pt x="2188540" y="16700"/>
                </a:lnTo>
                <a:lnTo>
                  <a:pt x="2147989" y="4368"/>
                </a:lnTo>
                <a:lnTo>
                  <a:pt x="2103945" y="0"/>
                </a:lnTo>
                <a:lnTo>
                  <a:pt x="224751" y="0"/>
                </a:lnTo>
                <a:lnTo>
                  <a:pt x="180708" y="4368"/>
                </a:lnTo>
                <a:lnTo>
                  <a:pt x="138747" y="17119"/>
                </a:lnTo>
                <a:lnTo>
                  <a:pt x="100063" y="37782"/>
                </a:lnTo>
                <a:lnTo>
                  <a:pt x="65824" y="65862"/>
                </a:lnTo>
                <a:lnTo>
                  <a:pt x="37757" y="100114"/>
                </a:lnTo>
                <a:lnTo>
                  <a:pt x="17106" y="138823"/>
                </a:lnTo>
                <a:lnTo>
                  <a:pt x="4368" y="180822"/>
                </a:lnTo>
                <a:lnTo>
                  <a:pt x="0" y="224891"/>
                </a:lnTo>
                <a:lnTo>
                  <a:pt x="0" y="504329"/>
                </a:lnTo>
                <a:lnTo>
                  <a:pt x="0" y="3109582"/>
                </a:lnTo>
                <a:lnTo>
                  <a:pt x="0" y="3389020"/>
                </a:lnTo>
                <a:lnTo>
                  <a:pt x="4368" y="3433089"/>
                </a:lnTo>
                <a:lnTo>
                  <a:pt x="17106" y="3475088"/>
                </a:lnTo>
                <a:lnTo>
                  <a:pt x="37757" y="3513798"/>
                </a:lnTo>
                <a:lnTo>
                  <a:pt x="65824" y="3548049"/>
                </a:lnTo>
                <a:lnTo>
                  <a:pt x="100063" y="3576129"/>
                </a:lnTo>
                <a:lnTo>
                  <a:pt x="138747" y="3596792"/>
                </a:lnTo>
                <a:lnTo>
                  <a:pt x="180708" y="3609543"/>
                </a:lnTo>
                <a:lnTo>
                  <a:pt x="224751" y="3613899"/>
                </a:lnTo>
                <a:lnTo>
                  <a:pt x="452793" y="3613899"/>
                </a:lnTo>
                <a:lnTo>
                  <a:pt x="452793" y="3884904"/>
                </a:lnTo>
                <a:lnTo>
                  <a:pt x="457250" y="3929215"/>
                </a:lnTo>
                <a:lnTo>
                  <a:pt x="470065" y="3970477"/>
                </a:lnTo>
                <a:lnTo>
                  <a:pt x="490321" y="4007828"/>
                </a:lnTo>
                <a:lnTo>
                  <a:pt x="517144" y="4040365"/>
                </a:lnTo>
                <a:lnTo>
                  <a:pt x="549668" y="4067213"/>
                </a:lnTo>
                <a:lnTo>
                  <a:pt x="586994" y="4087495"/>
                </a:lnTo>
                <a:lnTo>
                  <a:pt x="628230" y="4100296"/>
                </a:lnTo>
                <a:lnTo>
                  <a:pt x="672515" y="4104767"/>
                </a:lnTo>
                <a:lnTo>
                  <a:pt x="2561793" y="4104767"/>
                </a:lnTo>
                <a:lnTo>
                  <a:pt x="2604859" y="4100499"/>
                </a:lnTo>
                <a:lnTo>
                  <a:pt x="2645867" y="4088028"/>
                </a:lnTo>
                <a:lnTo>
                  <a:pt x="2683662" y="4067822"/>
                </a:lnTo>
                <a:lnTo>
                  <a:pt x="2717127" y="4040378"/>
                </a:lnTo>
                <a:lnTo>
                  <a:pt x="2744571" y="4006875"/>
                </a:lnTo>
                <a:lnTo>
                  <a:pt x="2764764" y="3969042"/>
                </a:lnTo>
                <a:lnTo>
                  <a:pt x="2766136" y="3964495"/>
                </a:lnTo>
                <a:lnTo>
                  <a:pt x="2777223" y="3927995"/>
                </a:lnTo>
                <a:lnTo>
                  <a:pt x="2781477" y="3884904"/>
                </a:lnTo>
                <a:lnTo>
                  <a:pt x="2781477" y="710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4" name="object 8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9799275" y="5630272"/>
            <a:ext cx="3836909" cy="4114799"/>
          </a:xfrm>
          <a:prstGeom prst="rect">
            <a:avLst/>
          </a:prstGeom>
        </p:spPr>
      </p:pic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318568" y="1097153"/>
            <a:ext cx="8723630" cy="3284854"/>
          </a:xfrm>
          <a:prstGeom prst="rect"/>
        </p:spPr>
        <p:txBody>
          <a:bodyPr wrap="square" lIns="0" tIns="241300" rIns="0" bIns="0" rtlCol="0" vert="horz">
            <a:spAutoFit/>
          </a:bodyPr>
          <a:lstStyle/>
          <a:p>
            <a:pPr marL="12700" marR="5080">
              <a:lnSpc>
                <a:spcPct val="72000"/>
              </a:lnSpc>
              <a:spcBef>
                <a:spcPts val="1900"/>
              </a:spcBef>
            </a:pPr>
            <a:r>
              <a:rPr dirty="0" sz="5250" spc="140" b="1">
                <a:latin typeface="Trebuchet MS"/>
                <a:cs typeface="Trebuchet MS"/>
              </a:rPr>
              <a:t>How</a:t>
            </a:r>
            <a:r>
              <a:rPr dirty="0" sz="5250" spc="-270" b="1">
                <a:latin typeface="Trebuchet MS"/>
                <a:cs typeface="Trebuchet MS"/>
              </a:rPr>
              <a:t> </a:t>
            </a:r>
            <a:r>
              <a:rPr dirty="0" sz="5250" spc="165" b="1">
                <a:latin typeface="Trebuchet MS"/>
                <a:cs typeface="Trebuchet MS"/>
              </a:rPr>
              <a:t>mobile</a:t>
            </a:r>
            <a:r>
              <a:rPr dirty="0" sz="5250" spc="-270" b="1">
                <a:latin typeface="Trebuchet MS"/>
                <a:cs typeface="Trebuchet MS"/>
              </a:rPr>
              <a:t> </a:t>
            </a:r>
            <a:r>
              <a:rPr dirty="0" sz="5250" spc="260" b="1">
                <a:latin typeface="Trebuchet MS"/>
                <a:cs typeface="Trebuchet MS"/>
              </a:rPr>
              <a:t>phone</a:t>
            </a:r>
            <a:r>
              <a:rPr dirty="0" sz="5250" spc="-270" b="1">
                <a:latin typeface="Trebuchet MS"/>
                <a:cs typeface="Trebuchet MS"/>
              </a:rPr>
              <a:t> </a:t>
            </a:r>
            <a:r>
              <a:rPr dirty="0" sz="5250" spc="210" b="1">
                <a:latin typeface="Trebuchet MS"/>
                <a:cs typeface="Trebuchet MS"/>
              </a:rPr>
              <a:t>cloning </a:t>
            </a:r>
            <a:r>
              <a:rPr dirty="0" sz="5250" spc="-1565" b="1">
                <a:latin typeface="Trebuchet MS"/>
                <a:cs typeface="Trebuchet MS"/>
              </a:rPr>
              <a:t> </a:t>
            </a:r>
            <a:r>
              <a:rPr dirty="0" sz="5250" spc="200" b="1">
                <a:latin typeface="Trebuchet MS"/>
                <a:cs typeface="Trebuchet MS"/>
              </a:rPr>
              <a:t>works</a:t>
            </a:r>
            <a:endParaRPr sz="5250">
              <a:latin typeface="Trebuchet MS"/>
              <a:cs typeface="Trebuchet MS"/>
            </a:endParaRPr>
          </a:p>
          <a:p>
            <a:pPr marL="12700" marR="165100">
              <a:lnSpc>
                <a:spcPct val="115599"/>
              </a:lnSpc>
              <a:spcBef>
                <a:spcPts val="915"/>
              </a:spcBef>
            </a:pPr>
            <a:r>
              <a:rPr dirty="0" sz="2000" spc="60">
                <a:latin typeface="Verdana"/>
                <a:cs typeface="Verdana"/>
              </a:rPr>
              <a:t>Mobile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65">
                <a:latin typeface="Verdana"/>
                <a:cs typeface="Verdana"/>
              </a:rPr>
              <a:t>phone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55">
                <a:latin typeface="Verdana"/>
                <a:cs typeface="Verdana"/>
              </a:rPr>
              <a:t>cloning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30">
                <a:latin typeface="Verdana"/>
                <a:cs typeface="Verdana"/>
              </a:rPr>
              <a:t>refers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30">
                <a:latin typeface="Verdana"/>
                <a:cs typeface="Verdana"/>
              </a:rPr>
              <a:t>to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40">
                <a:latin typeface="Verdana"/>
                <a:cs typeface="Verdana"/>
              </a:rPr>
              <a:t>the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10">
                <a:latin typeface="Verdana"/>
                <a:cs typeface="Verdana"/>
              </a:rPr>
              <a:t>process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5">
                <a:latin typeface="Verdana"/>
                <a:cs typeface="Verdana"/>
              </a:rPr>
              <a:t>of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30">
                <a:latin typeface="Verdana"/>
                <a:cs typeface="Verdana"/>
              </a:rPr>
              <a:t>creating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25">
                <a:latin typeface="Verdana"/>
                <a:cs typeface="Verdana"/>
              </a:rPr>
              <a:t>a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40">
                <a:latin typeface="Verdana"/>
                <a:cs typeface="Verdana"/>
              </a:rPr>
              <a:t>duplicate </a:t>
            </a:r>
            <a:r>
              <a:rPr dirty="0" sz="2000" spc="45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or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30">
                <a:latin typeface="Verdana"/>
                <a:cs typeface="Verdana"/>
              </a:rPr>
              <a:t>copy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5">
                <a:latin typeface="Verdana"/>
                <a:cs typeface="Verdana"/>
              </a:rPr>
              <a:t>of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40">
                <a:latin typeface="Verdana"/>
                <a:cs typeface="Verdana"/>
              </a:rPr>
              <a:t>someone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40">
                <a:latin typeface="Verdana"/>
                <a:cs typeface="Verdana"/>
              </a:rPr>
              <a:t>else's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50">
                <a:latin typeface="Verdana"/>
                <a:cs typeface="Verdana"/>
              </a:rPr>
              <a:t>mobile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65">
                <a:latin typeface="Verdana"/>
                <a:cs typeface="Verdana"/>
              </a:rPr>
              <a:t>phone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50">
                <a:latin typeface="Verdana"/>
                <a:cs typeface="Verdana"/>
              </a:rPr>
              <a:t>without</a:t>
            </a:r>
            <a:r>
              <a:rPr dirty="0" sz="2000" spc="-170">
                <a:latin typeface="Verdana"/>
                <a:cs typeface="Verdana"/>
              </a:rPr>
              <a:t> </a:t>
            </a:r>
            <a:r>
              <a:rPr dirty="0" sz="2000" spc="10">
                <a:latin typeface="Verdana"/>
                <a:cs typeface="Verdana"/>
              </a:rPr>
              <a:t>their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55">
                <a:latin typeface="Verdana"/>
                <a:cs typeface="Verdana"/>
              </a:rPr>
              <a:t>knowledge </a:t>
            </a:r>
            <a:r>
              <a:rPr dirty="0" sz="2000" spc="60">
                <a:latin typeface="Verdana"/>
                <a:cs typeface="Verdana"/>
              </a:rPr>
              <a:t> </a:t>
            </a:r>
            <a:r>
              <a:rPr dirty="0" sz="2000" spc="-10">
                <a:latin typeface="Verdana"/>
                <a:cs typeface="Verdana"/>
              </a:rPr>
              <a:t>or </a:t>
            </a:r>
            <a:r>
              <a:rPr dirty="0" sz="2000" spc="-5">
                <a:latin typeface="Verdana"/>
                <a:cs typeface="Verdana"/>
              </a:rPr>
              <a:t>consent. </a:t>
            </a:r>
            <a:r>
              <a:rPr dirty="0" sz="2000" spc="-20">
                <a:latin typeface="Verdana"/>
                <a:cs typeface="Verdana"/>
              </a:rPr>
              <a:t>This </a:t>
            </a:r>
            <a:r>
              <a:rPr dirty="0" sz="2000" spc="-40">
                <a:latin typeface="Verdana"/>
                <a:cs typeface="Verdana"/>
              </a:rPr>
              <a:t>is </a:t>
            </a:r>
            <a:r>
              <a:rPr dirty="0" sz="2000" spc="-5">
                <a:latin typeface="Verdana"/>
                <a:cs typeface="Verdana"/>
              </a:rPr>
              <a:t>typically </a:t>
            </a:r>
            <a:r>
              <a:rPr dirty="0" sz="2000" spc="60">
                <a:latin typeface="Verdana"/>
                <a:cs typeface="Verdana"/>
              </a:rPr>
              <a:t>done </a:t>
            </a:r>
            <a:r>
              <a:rPr dirty="0" sz="2000" spc="5">
                <a:latin typeface="Verdana"/>
                <a:cs typeface="Verdana"/>
              </a:rPr>
              <a:t>by </a:t>
            </a:r>
            <a:r>
              <a:rPr dirty="0" sz="2000" spc="40">
                <a:latin typeface="Verdana"/>
                <a:cs typeface="Verdana"/>
              </a:rPr>
              <a:t>intercepting the </a:t>
            </a:r>
            <a:r>
              <a:rPr dirty="0" sz="2000" spc="10">
                <a:latin typeface="Verdana"/>
                <a:cs typeface="Verdana"/>
              </a:rPr>
              <a:t>radio </a:t>
            </a:r>
            <a:r>
              <a:rPr dirty="0" sz="2000" spc="15">
                <a:latin typeface="Verdana"/>
                <a:cs typeface="Verdana"/>
              </a:rPr>
              <a:t> </a:t>
            </a:r>
            <a:r>
              <a:rPr dirty="0" sz="2000" spc="20">
                <a:latin typeface="Verdana"/>
                <a:cs typeface="Verdana"/>
              </a:rPr>
              <a:t>frequency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5">
                <a:latin typeface="Verdana"/>
                <a:cs typeface="Verdana"/>
              </a:rPr>
              <a:t>signals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25">
                <a:latin typeface="Verdana"/>
                <a:cs typeface="Verdana"/>
              </a:rPr>
              <a:t>that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are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15">
                <a:latin typeface="Verdana"/>
                <a:cs typeface="Verdana"/>
              </a:rPr>
              <a:t>sent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55">
                <a:latin typeface="Verdana"/>
                <a:cs typeface="Verdana"/>
              </a:rPr>
              <a:t>between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40">
                <a:latin typeface="Verdana"/>
                <a:cs typeface="Verdana"/>
              </a:rPr>
              <a:t>the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50">
                <a:latin typeface="Verdana"/>
                <a:cs typeface="Verdana"/>
              </a:rPr>
              <a:t>mobile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65">
                <a:latin typeface="Verdana"/>
                <a:cs typeface="Verdana"/>
              </a:rPr>
              <a:t>phone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55">
                <a:latin typeface="Verdana"/>
                <a:cs typeface="Verdana"/>
              </a:rPr>
              <a:t>and</a:t>
            </a:r>
            <a:r>
              <a:rPr dirty="0" sz="2000" spc="-175">
                <a:latin typeface="Verdana"/>
                <a:cs typeface="Verdana"/>
              </a:rPr>
              <a:t> </a:t>
            </a:r>
            <a:r>
              <a:rPr dirty="0" sz="2000" spc="40">
                <a:latin typeface="Verdana"/>
                <a:cs typeface="Verdana"/>
              </a:rPr>
              <a:t>the </a:t>
            </a:r>
            <a:r>
              <a:rPr dirty="0" sz="2000" spc="-685">
                <a:latin typeface="Verdana"/>
                <a:cs typeface="Verdana"/>
              </a:rPr>
              <a:t> </a:t>
            </a:r>
            <a:r>
              <a:rPr dirty="0" sz="2000" spc="85">
                <a:latin typeface="Verdana"/>
                <a:cs typeface="Verdana"/>
              </a:rPr>
              <a:t>n</a:t>
            </a:r>
            <a:r>
              <a:rPr dirty="0" sz="2000" spc="15">
                <a:latin typeface="Verdana"/>
                <a:cs typeface="Verdana"/>
              </a:rPr>
              <a:t>e</a:t>
            </a:r>
            <a:r>
              <a:rPr dirty="0" sz="2000" spc="20">
                <a:latin typeface="Verdana"/>
                <a:cs typeface="Verdana"/>
              </a:rPr>
              <a:t>t</a:t>
            </a:r>
            <a:r>
              <a:rPr dirty="0" sz="2000" spc="120">
                <a:latin typeface="Verdana"/>
                <a:cs typeface="Verdana"/>
              </a:rPr>
              <a:t>w</a:t>
            </a:r>
            <a:r>
              <a:rPr dirty="0" sz="2000" spc="40">
                <a:latin typeface="Verdana"/>
                <a:cs typeface="Verdana"/>
              </a:rPr>
              <a:t>o</a:t>
            </a:r>
            <a:r>
              <a:rPr dirty="0" sz="2000" spc="-55">
                <a:latin typeface="Verdana"/>
                <a:cs typeface="Verdana"/>
              </a:rPr>
              <a:t>r</a:t>
            </a:r>
            <a:r>
              <a:rPr dirty="0" sz="2000" spc="15">
                <a:latin typeface="Verdana"/>
                <a:cs typeface="Verdana"/>
              </a:rPr>
              <a:t>k</a:t>
            </a:r>
            <a:r>
              <a:rPr dirty="0" sz="2000" spc="-180">
                <a:latin typeface="Verdana"/>
                <a:cs typeface="Verdana"/>
              </a:rPr>
              <a:t> </a:t>
            </a:r>
            <a:r>
              <a:rPr dirty="0" sz="2000" spc="105">
                <a:latin typeface="Verdana"/>
                <a:cs typeface="Verdana"/>
              </a:rPr>
              <a:t>p</a:t>
            </a:r>
            <a:r>
              <a:rPr dirty="0" sz="2000" spc="-55">
                <a:latin typeface="Verdana"/>
                <a:cs typeface="Verdana"/>
              </a:rPr>
              <a:t>r</a:t>
            </a:r>
            <a:r>
              <a:rPr dirty="0" sz="2000" spc="40">
                <a:latin typeface="Verdana"/>
                <a:cs typeface="Verdana"/>
              </a:rPr>
              <a:t>o</a:t>
            </a:r>
            <a:r>
              <a:rPr dirty="0" sz="2000" spc="-100">
                <a:latin typeface="Verdana"/>
                <a:cs typeface="Verdana"/>
              </a:rPr>
              <a:t>v</a:t>
            </a:r>
            <a:r>
              <a:rPr dirty="0" sz="2000" spc="-15">
                <a:latin typeface="Verdana"/>
                <a:cs typeface="Verdana"/>
              </a:rPr>
              <a:t>i</a:t>
            </a:r>
            <a:r>
              <a:rPr dirty="0" sz="2000" spc="105">
                <a:latin typeface="Verdana"/>
                <a:cs typeface="Verdana"/>
              </a:rPr>
              <a:t>d</a:t>
            </a:r>
            <a:r>
              <a:rPr dirty="0" sz="2000" spc="15">
                <a:latin typeface="Verdana"/>
                <a:cs typeface="Verdana"/>
              </a:rPr>
              <a:t>e</a:t>
            </a:r>
            <a:r>
              <a:rPr dirty="0" sz="2000" spc="-55">
                <a:latin typeface="Verdana"/>
                <a:cs typeface="Verdana"/>
              </a:rPr>
              <a:t>r</a:t>
            </a:r>
            <a:r>
              <a:rPr dirty="0" sz="2000" spc="-305"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18568" y="4708912"/>
            <a:ext cx="8627110" cy="3197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60">
                <a:solidFill>
                  <a:srgbClr val="FFFFFF"/>
                </a:solidFill>
                <a:latin typeface="Verdana"/>
                <a:cs typeface="Verdana"/>
              </a:rPr>
              <a:t>Mobile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Verdana"/>
                <a:cs typeface="Verdana"/>
              </a:rPr>
              <a:t>phone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Verdana"/>
                <a:cs typeface="Verdana"/>
              </a:rPr>
              <a:t>cloning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Verdana"/>
                <a:cs typeface="Verdana"/>
              </a:rPr>
              <a:t>was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Verdana"/>
                <a:cs typeface="Verdana"/>
              </a:rPr>
              <a:t>past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Verdana"/>
                <a:cs typeface="Verdana"/>
              </a:rPr>
              <a:t>mobile </a:t>
            </a:r>
            <a:r>
              <a:rPr dirty="0" sz="200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Verdana"/>
                <a:cs typeface="Verdana"/>
              </a:rPr>
              <a:t>phones </a:t>
            </a:r>
            <a:r>
              <a:rPr dirty="0" sz="2000" spc="35">
                <a:solidFill>
                  <a:srgbClr val="FFFFFF"/>
                </a:solidFill>
                <a:latin typeface="Verdana"/>
                <a:cs typeface="Verdana"/>
              </a:rPr>
              <a:t>used </a:t>
            </a:r>
            <a:r>
              <a:rPr dirty="0" sz="2000" spc="30">
                <a:solidFill>
                  <a:srgbClr val="FFFFFF"/>
                </a:solidFill>
                <a:latin typeface="Verdana"/>
                <a:cs typeface="Verdana"/>
              </a:rPr>
              <a:t>analog </a:t>
            </a:r>
            <a:r>
              <a:rPr dirty="0" sz="2000" spc="5">
                <a:solidFill>
                  <a:srgbClr val="FFFFFF"/>
                </a:solidFill>
                <a:latin typeface="Verdana"/>
                <a:cs typeface="Verdana"/>
              </a:rPr>
              <a:t>technology, </a:t>
            </a:r>
            <a:r>
              <a:rPr dirty="0" sz="2000" spc="70">
                <a:solidFill>
                  <a:srgbClr val="FFFFFF"/>
                </a:solidFill>
                <a:latin typeface="Verdana"/>
                <a:cs typeface="Verdana"/>
              </a:rPr>
              <a:t>but </a:t>
            </a:r>
            <a:r>
              <a:rPr dirty="0" sz="2000" spc="5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2000" spc="-4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2000" spc="105">
                <a:solidFill>
                  <a:srgbClr val="FFFFFF"/>
                </a:solidFill>
                <a:latin typeface="Verdana"/>
                <a:cs typeface="Verdana"/>
              </a:rPr>
              <a:t>much </a:t>
            </a:r>
            <a:r>
              <a:rPr dirty="0" sz="2000" spc="45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dirty="0" sz="2000" spc="20">
                <a:solidFill>
                  <a:srgbClr val="FFFFFF"/>
                </a:solidFill>
                <a:latin typeface="Verdana"/>
                <a:cs typeface="Verdana"/>
              </a:rPr>
              <a:t>difficult </a:t>
            </a:r>
            <a:r>
              <a:rPr dirty="0" sz="2000" spc="3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0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Verdana"/>
                <a:cs typeface="Verdana"/>
              </a:rPr>
              <a:t>clone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phones.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Verdana"/>
                <a:cs typeface="Verdana"/>
              </a:rPr>
              <a:t>However,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Verdana"/>
                <a:cs typeface="Verdana"/>
              </a:rPr>
              <a:t>still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Verdana"/>
                <a:cs typeface="Verdana"/>
              </a:rPr>
              <a:t>possible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Verdana"/>
                <a:cs typeface="Verdana"/>
              </a:rPr>
              <a:t>clone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Verdana"/>
                <a:cs typeface="Verdana"/>
              </a:rPr>
              <a:t>some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Verdana"/>
                <a:cs typeface="Verdana"/>
              </a:rPr>
              <a:t>older </a:t>
            </a:r>
            <a:r>
              <a:rPr dirty="0" sz="2000" spc="-6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Verdana"/>
                <a:cs typeface="Verdana"/>
              </a:rPr>
              <a:t>phones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Verdana"/>
                <a:cs typeface="Verdana"/>
              </a:rPr>
              <a:t>less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Verdana"/>
                <a:cs typeface="Verdana"/>
              </a:rPr>
              <a:t>advanced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Verdana"/>
                <a:cs typeface="Verdana"/>
              </a:rPr>
              <a:t>features.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Verdana"/>
              <a:cs typeface="Verdana"/>
            </a:endParaRPr>
          </a:p>
          <a:p>
            <a:pPr marL="12700" marR="532130">
              <a:lnSpc>
                <a:spcPct val="115599"/>
              </a:lnSpc>
            </a:pPr>
            <a:r>
              <a:rPr dirty="0" sz="2000" spc="50">
                <a:solidFill>
                  <a:srgbClr val="FFFFFF"/>
                </a:solidFill>
                <a:latin typeface="Verdana"/>
                <a:cs typeface="Verdana"/>
              </a:rPr>
              <a:t>Cloning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Verdana"/>
                <a:cs typeface="Verdana"/>
              </a:rPr>
              <a:t>mobile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Verdana"/>
                <a:cs typeface="Verdana"/>
              </a:rPr>
              <a:t>phone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Verdana"/>
                <a:cs typeface="Verdana"/>
              </a:rPr>
              <a:t>serious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Verdana"/>
                <a:cs typeface="Verdana"/>
              </a:rPr>
              <a:t>consequences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000" spc="-6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Verdana"/>
                <a:cs typeface="Verdana"/>
              </a:rPr>
              <a:t>victim, </a:t>
            </a:r>
            <a:r>
              <a:rPr dirty="0" sz="2000" spc="60">
                <a:solidFill>
                  <a:srgbClr val="FFFFFF"/>
                </a:solidFill>
                <a:latin typeface="Verdana"/>
                <a:cs typeface="Verdana"/>
              </a:rPr>
              <a:t>including </a:t>
            </a:r>
            <a:r>
              <a:rPr dirty="0" sz="2000" spc="15">
                <a:solidFill>
                  <a:srgbClr val="FFFFFF"/>
                </a:solidFill>
                <a:latin typeface="Verdana"/>
                <a:cs typeface="Verdana"/>
              </a:rPr>
              <a:t>identity </a:t>
            </a:r>
            <a:r>
              <a:rPr dirty="0" sz="2000" spc="-30">
                <a:solidFill>
                  <a:srgbClr val="FFFFFF"/>
                </a:solidFill>
                <a:latin typeface="Verdana"/>
                <a:cs typeface="Verdana"/>
              </a:rPr>
              <a:t>theft, </a:t>
            </a:r>
            <a:r>
              <a:rPr dirty="0" sz="2000" spc="15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2000" spc="-85">
                <a:solidFill>
                  <a:srgbClr val="FFFFFF"/>
                </a:solidFill>
                <a:latin typeface="Verdana"/>
                <a:cs typeface="Verdana"/>
              </a:rPr>
              <a:t>loss, </a:t>
            </a:r>
            <a:r>
              <a:rPr dirty="0" sz="2000" spc="5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invasion </a:t>
            </a:r>
            <a:r>
              <a:rPr dirty="0" sz="2000" spc="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000" spc="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Verdana"/>
                <a:cs typeface="Verdana"/>
              </a:rPr>
              <a:t>privacy. 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2000" spc="-4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2000" spc="-15">
                <a:solidFill>
                  <a:srgbClr val="FFFFFF"/>
                </a:solidFill>
                <a:latin typeface="Verdana"/>
                <a:cs typeface="Verdana"/>
              </a:rPr>
              <a:t>also </a:t>
            </a:r>
            <a:r>
              <a:rPr dirty="0" sz="2000" spc="10">
                <a:solidFill>
                  <a:srgbClr val="FFFFFF"/>
                </a:solidFill>
                <a:latin typeface="Verdana"/>
                <a:cs typeface="Verdana"/>
              </a:rPr>
              <a:t>illegal </a:t>
            </a:r>
            <a:r>
              <a:rPr dirty="0" sz="2000" spc="35">
                <a:solidFill>
                  <a:srgbClr val="FFFFFF"/>
                </a:solidFill>
                <a:latin typeface="Verdana"/>
                <a:cs typeface="Verdana"/>
              </a:rPr>
              <a:t>in many </a:t>
            </a:r>
            <a:r>
              <a:rPr dirty="0" sz="2000" spc="20">
                <a:solidFill>
                  <a:srgbClr val="FFFFFF"/>
                </a:solidFill>
                <a:latin typeface="Verdana"/>
                <a:cs typeface="Verdana"/>
              </a:rPr>
              <a:t>countries </a:t>
            </a:r>
            <a:r>
              <a:rPr dirty="0" sz="2000" spc="5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000" spc="5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result </a:t>
            </a:r>
            <a:r>
              <a:rPr dirty="0" sz="2000" spc="3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20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Verdana"/>
                <a:cs typeface="Verdana"/>
              </a:rPr>
              <a:t>significant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Verdana"/>
                <a:cs typeface="Verdana"/>
              </a:rPr>
              <a:t>legal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Verdana"/>
                <a:cs typeface="Verdana"/>
              </a:rPr>
              <a:t>penalties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0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Verdana"/>
                <a:cs typeface="Verdana"/>
              </a:rPr>
              <a:t>perpetrator.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E005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657864" y="1"/>
            <a:ext cx="13630275" cy="10287000"/>
            <a:chOff x="4657864" y="1"/>
            <a:chExt cx="1363027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7864" y="3911820"/>
              <a:ext cx="8000350" cy="63751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1"/>
              <a:ext cx="9143999" cy="50501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0" y="5145352"/>
              <a:ext cx="1514474" cy="26098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3725" y="5145352"/>
              <a:ext cx="1523999" cy="26098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2974" y="5145352"/>
              <a:ext cx="3038474" cy="51416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06699" y="5145352"/>
              <a:ext cx="2781299" cy="51416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4000" y="7850452"/>
              <a:ext cx="3133724" cy="243654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938596"/>
            <a:ext cx="470852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60" b="1">
                <a:solidFill>
                  <a:srgbClr val="3CB5BF"/>
                </a:solidFill>
                <a:latin typeface="Tahoma"/>
                <a:cs typeface="Tahoma"/>
              </a:rPr>
              <a:t>Photography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3537" y="3242473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83537" y="3632998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83537" y="4023523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83537" y="4414048"/>
            <a:ext cx="95250" cy="9524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990717" y="8464553"/>
            <a:ext cx="3181350" cy="1562735"/>
            <a:chOff x="990717" y="8464553"/>
            <a:chExt cx="3181350" cy="1562735"/>
          </a:xfrm>
        </p:grpSpPr>
        <p:sp>
          <p:nvSpPr>
            <p:cNvPr id="17" name="object 17"/>
            <p:cNvSpPr/>
            <p:nvPr/>
          </p:nvSpPr>
          <p:spPr>
            <a:xfrm>
              <a:off x="1028699" y="8502668"/>
              <a:ext cx="3107055" cy="1481455"/>
            </a:xfrm>
            <a:custGeom>
              <a:avLst/>
              <a:gdLst/>
              <a:ahLst/>
              <a:cxnLst/>
              <a:rect l="l" t="t" r="r" b="b"/>
              <a:pathLst>
                <a:path w="3107054" h="1481454">
                  <a:moveTo>
                    <a:pt x="3106645" y="1481413"/>
                  </a:moveTo>
                  <a:lnTo>
                    <a:pt x="0" y="1481413"/>
                  </a:lnTo>
                  <a:lnTo>
                    <a:pt x="0" y="0"/>
                  </a:lnTo>
                  <a:lnTo>
                    <a:pt x="3106645" y="0"/>
                  </a:lnTo>
                  <a:lnTo>
                    <a:pt x="3106645" y="1481413"/>
                  </a:lnTo>
                  <a:close/>
                </a:path>
              </a:pathLst>
            </a:custGeom>
            <a:solidFill>
              <a:srgbClr val="2E0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28832" y="8502668"/>
              <a:ext cx="3105150" cy="1485900"/>
            </a:xfrm>
            <a:custGeom>
              <a:avLst/>
              <a:gdLst/>
              <a:ahLst/>
              <a:cxnLst/>
              <a:rect l="l" t="t" r="r" b="b"/>
              <a:pathLst>
                <a:path w="3105150" h="1485900">
                  <a:moveTo>
                    <a:pt x="0" y="0"/>
                  </a:moveTo>
                  <a:lnTo>
                    <a:pt x="3104884" y="0"/>
                  </a:lnTo>
                  <a:lnTo>
                    <a:pt x="3104884" y="1485899"/>
                  </a:lnTo>
                  <a:lnTo>
                    <a:pt x="0" y="1485899"/>
                  </a:lnTo>
                  <a:lnTo>
                    <a:pt x="0" y="0"/>
                  </a:lnTo>
                </a:path>
              </a:pathLst>
            </a:custGeom>
            <a:ln w="76230">
              <a:solidFill>
                <a:srgbClr val="3CB5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52035" y="2242659"/>
            <a:ext cx="5413375" cy="582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215" marR="784860" indent="-184150">
              <a:lnSpc>
                <a:spcPct val="116500"/>
              </a:lnSpc>
              <a:spcBef>
                <a:spcPts val="100"/>
              </a:spcBef>
              <a:buFont typeface="Microsoft Sans Serif"/>
              <a:buAutoNum type="arabicPeriod"/>
              <a:tabLst>
                <a:tab pos="196850" algn="l"/>
              </a:tabLst>
            </a:pP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2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8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20" b="1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  <a:p>
            <a:pPr marL="671195" marR="2331085">
              <a:lnSpc>
                <a:spcPct val="116500"/>
              </a:lnSpc>
            </a:pPr>
            <a:r>
              <a:rPr dirty="0" sz="2200" spc="1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10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7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130" b="1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dirty="0" sz="2200" spc="5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dirty="0" sz="2200" spc="1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8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70" b="1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dirty="0" sz="2200" spc="-6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Arial"/>
              <a:cs typeface="Arial"/>
            </a:endParaRPr>
          </a:p>
          <a:p>
            <a:pPr lvl="1" marL="342265" marR="5080" indent="-184150">
              <a:lnSpc>
                <a:spcPct val="116500"/>
              </a:lnSpc>
              <a:buFont typeface="Microsoft Sans Serif"/>
              <a:buAutoNum type="arabicPeriod"/>
              <a:tabLst>
                <a:tab pos="342900" algn="l"/>
              </a:tabLst>
            </a:pP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Prevention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protection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mobile </a:t>
            </a:r>
            <a:r>
              <a:rPr dirty="0" sz="2200" spc="-5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  <a:p>
            <a:pPr lvl="1" marL="342900" indent="-240665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342900" algn="l"/>
              </a:tabLst>
            </a:pPr>
            <a:r>
              <a:rPr dirty="0" sz="2200" spc="12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200">
              <a:latin typeface="Arial"/>
              <a:cs typeface="Arial"/>
            </a:endParaRPr>
          </a:p>
          <a:p>
            <a:pPr lvl="1" marL="342265" marR="92710" indent="-243204">
              <a:lnSpc>
                <a:spcPct val="116500"/>
              </a:lnSpc>
              <a:buFont typeface="Microsoft Sans Serif"/>
              <a:buAutoNum type="arabicPeriod"/>
              <a:tabLst>
                <a:tab pos="342900" algn="l"/>
              </a:tabLst>
            </a:pP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7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2200" spc="14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200">
              <a:latin typeface="Arial"/>
              <a:cs typeface="Arial"/>
            </a:endParaRPr>
          </a:p>
          <a:p>
            <a:pPr lvl="1" marL="342265" marR="715645" indent="-250190">
              <a:lnSpc>
                <a:spcPct val="116500"/>
              </a:lnSpc>
              <a:buFont typeface="Microsoft Sans Serif"/>
              <a:buAutoNum type="arabicPeriod"/>
              <a:tabLst>
                <a:tab pos="342900" algn="l"/>
              </a:tabLst>
            </a:pPr>
            <a:r>
              <a:rPr dirty="0" sz="2200" spc="-8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8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unu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10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200">
              <a:latin typeface="Arial"/>
              <a:cs typeface="Arial"/>
            </a:endParaRPr>
          </a:p>
          <a:p>
            <a:pPr lvl="1" marL="342900" indent="-255904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342900" algn="l"/>
              </a:tabLst>
            </a:pPr>
            <a:r>
              <a:rPr dirty="0" sz="2200" spc="12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10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7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67395" y="8773903"/>
            <a:ext cx="2229485" cy="940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3204"/>
              </a:lnSpc>
            </a:pPr>
            <a:r>
              <a:rPr dirty="0" sz="2700" spc="254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700" spc="-6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7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700" spc="-4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70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700" spc="3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7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700" spc="-3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700" spc="-6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700" spc="-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700" spc="3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2700" spc="-50" b="1">
                <a:solidFill>
                  <a:srgbClr val="FFFFFF"/>
                </a:solidFill>
                <a:latin typeface="Arial"/>
                <a:cs typeface="Arial"/>
              </a:rPr>
              <a:t>cloning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739" y="944458"/>
            <a:ext cx="9378315" cy="197802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267970" indent="-184785">
              <a:lnSpc>
                <a:spcPct val="100000"/>
              </a:lnSpc>
              <a:spcBef>
                <a:spcPts val="535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Prevention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protection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mobile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phone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cloning</a:t>
            </a:r>
            <a:endParaRPr sz="2200">
              <a:latin typeface="Arial"/>
              <a:cs typeface="Arial"/>
            </a:endParaRPr>
          </a:p>
          <a:p>
            <a:pPr marL="267970" indent="-240665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12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200">
              <a:latin typeface="Arial"/>
              <a:cs typeface="Arial"/>
            </a:endParaRPr>
          </a:p>
          <a:p>
            <a:pPr marL="267970" indent="-243840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Avoiding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60" b="1">
                <a:solidFill>
                  <a:srgbClr val="FFFFFF"/>
                </a:solidFill>
                <a:latin typeface="Arial"/>
                <a:cs typeface="Arial"/>
              </a:rPr>
              <a:t>sharing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sensitive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4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phone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50" b="1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70" b="1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endParaRPr sz="2200">
              <a:latin typeface="Arial"/>
              <a:cs typeface="Arial"/>
            </a:endParaRPr>
          </a:p>
          <a:p>
            <a:pPr marL="267970" indent="-250825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-8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8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unu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10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'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200">
              <a:latin typeface="Arial"/>
              <a:cs typeface="Arial"/>
            </a:endParaRPr>
          </a:p>
          <a:p>
            <a:pPr marL="267970" indent="-255904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12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10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7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7395" y="8773903"/>
            <a:ext cx="2229485" cy="940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3204"/>
              </a:lnSpc>
            </a:pPr>
            <a:r>
              <a:rPr dirty="0" sz="2700" spc="254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700" spc="-6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7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700" spc="-4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70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700" spc="3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7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700" spc="-3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700" spc="-6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700" spc="-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700" spc="3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2700" spc="-50" b="1">
                <a:solidFill>
                  <a:srgbClr val="FFFFFF"/>
                </a:solidFill>
                <a:latin typeface="Arial"/>
                <a:cs typeface="Arial"/>
              </a:rPr>
              <a:t>cloning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1739" y="3971560"/>
            <a:ext cx="10347325" cy="354012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267970" indent="-184785">
              <a:lnSpc>
                <a:spcPct val="100000"/>
              </a:lnSpc>
              <a:spcBef>
                <a:spcPts val="535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12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  <a:p>
            <a:pPr marL="267970" indent="-240665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15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8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  <a:p>
            <a:pPr marL="267970" indent="-243840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Technological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advancements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55" b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22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made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cloning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22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10" b="1">
                <a:solidFill>
                  <a:srgbClr val="FFFFFF"/>
                </a:solidFill>
                <a:latin typeface="Arial"/>
                <a:cs typeface="Arial"/>
              </a:rPr>
              <a:t>difficult</a:t>
            </a:r>
            <a:endParaRPr sz="2200">
              <a:latin typeface="Arial"/>
              <a:cs typeface="Arial"/>
            </a:endParaRPr>
          </a:p>
          <a:p>
            <a:pPr marL="267970" indent="-250825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1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7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22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8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  <a:p>
            <a:pPr marL="267970" indent="-255904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Ethical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legal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0" b="1">
                <a:solidFill>
                  <a:srgbClr val="FFFFFF"/>
                </a:solidFill>
                <a:latin typeface="Arial"/>
                <a:cs typeface="Arial"/>
              </a:rPr>
              <a:t>considerations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20" b="1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45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mobile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phone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cloning</a:t>
            </a:r>
            <a:endParaRPr sz="2200">
              <a:latin typeface="Arial"/>
              <a:cs typeface="Arial"/>
            </a:endParaRPr>
          </a:p>
          <a:p>
            <a:pPr marL="267970" indent="-252095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dirty="0" sz="2200" spc="14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5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10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267970" indent="-225425">
              <a:lnSpc>
                <a:spcPct val="100000"/>
              </a:lnSpc>
              <a:spcBef>
                <a:spcPts val="434"/>
              </a:spcBef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4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1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10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8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8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  <a:p>
            <a:pPr marL="267970" marR="5080" indent="-251460">
              <a:lnSpc>
                <a:spcPct val="116500"/>
              </a:lnSpc>
              <a:buFont typeface="Microsoft Sans Serif"/>
              <a:buAutoNum type="arabicPeriod"/>
              <a:tabLst>
                <a:tab pos="268605" algn="l"/>
              </a:tabLst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dirty="0" sz="2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legal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ethical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implications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researchers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studying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mobile</a:t>
            </a:r>
            <a:r>
              <a:rPr dirty="0" sz="2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phone </a:t>
            </a:r>
            <a:r>
              <a:rPr dirty="0" sz="2200" spc="-5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0" b="1">
                <a:solidFill>
                  <a:srgbClr val="FFFFFF"/>
                </a:solidFill>
                <a:latin typeface="Arial"/>
                <a:cs typeface="Arial"/>
              </a:rPr>
              <a:t>cloning.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1529" y="3955894"/>
            <a:ext cx="8081009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15"/>
              <a:t>THANK</a:t>
            </a:r>
            <a:r>
              <a:rPr dirty="0" spc="-505"/>
              <a:t> </a:t>
            </a:r>
            <a:r>
              <a:rPr dirty="0" spc="550">
                <a:solidFill>
                  <a:srgbClr val="FF0000"/>
                </a:solidFill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Vandana Sahu</dc:creator>
  <cp:keywords>DAFdKxGGdvI,BAFbMIyQj9U</cp:keywords>
  <dc:title>Annual Report Business Presentation in Burgundy Purple Abstract Tech Style</dc:title>
  <dcterms:created xsi:type="dcterms:W3CDTF">2023-03-19T09:36:38Z</dcterms:created>
  <dcterms:modified xsi:type="dcterms:W3CDTF">2023-03-19T09:36:38Z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2023-03-19T00:00:00Z</vt:filetime>
  </property>
  <property fmtid="{D5CDD505-2E9C-101B-9397-08002B2CF9AE}" pid="3" name="Creator">
    <vt:lpwstr>Canva</vt:lpwstr>
  </property>
  <property fmtid="{D5CDD505-2E9C-101B-9397-08002B2CF9AE}" pid="4" name="LastSaved">
    <vt:filetime>2023-03-19T00:00:00Z</vt:filetime>
  </property>
</Properties>
</file>